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510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62D8D81D-69BF-4572-9B96-03C8B7647F82}"/>
              </a:ext>
            </a:extLst>
          </p:cNvPr>
          <p:cNvSpPr>
            <a:spLocks/>
          </p:cNvSpPr>
          <p:nvPr/>
        </p:nvSpPr>
        <p:spPr bwMode="auto">
          <a:xfrm>
            <a:off x="416423" y="1080550"/>
            <a:ext cx="1588976" cy="1300930"/>
          </a:xfrm>
          <a:custGeom>
            <a:avLst/>
            <a:gdLst>
              <a:gd name="T0" fmla="*/ 840 w 1346"/>
              <a:gd name="T1" fmla="*/ 145 h 1102"/>
              <a:gd name="T2" fmla="*/ 779 w 1346"/>
              <a:gd name="T3" fmla="*/ 217 h 1102"/>
              <a:gd name="T4" fmla="*/ 672 w 1346"/>
              <a:gd name="T5" fmla="*/ 366 h 1102"/>
              <a:gd name="T6" fmla="*/ 372 w 1346"/>
              <a:gd name="T7" fmla="*/ 701 h 1102"/>
              <a:gd name="T8" fmla="*/ 288 w 1346"/>
              <a:gd name="T9" fmla="*/ 777 h 1102"/>
              <a:gd name="T10" fmla="*/ 188 w 1346"/>
              <a:gd name="T11" fmla="*/ 901 h 1102"/>
              <a:gd name="T12" fmla="*/ 149 w 1346"/>
              <a:gd name="T13" fmla="*/ 932 h 1102"/>
              <a:gd name="T14" fmla="*/ 57 w 1346"/>
              <a:gd name="T15" fmla="*/ 973 h 1102"/>
              <a:gd name="T16" fmla="*/ 31 w 1346"/>
              <a:gd name="T17" fmla="*/ 995 h 1102"/>
              <a:gd name="T18" fmla="*/ 0 w 1346"/>
              <a:gd name="T19" fmla="*/ 1045 h 1102"/>
              <a:gd name="T20" fmla="*/ 12 w 1346"/>
              <a:gd name="T21" fmla="*/ 1061 h 1102"/>
              <a:gd name="T22" fmla="*/ 34 w 1346"/>
              <a:gd name="T23" fmla="*/ 1049 h 1102"/>
              <a:gd name="T24" fmla="*/ 108 w 1346"/>
              <a:gd name="T25" fmla="*/ 1049 h 1102"/>
              <a:gd name="T26" fmla="*/ 197 w 1346"/>
              <a:gd name="T27" fmla="*/ 987 h 1102"/>
              <a:gd name="T28" fmla="*/ 230 w 1346"/>
              <a:gd name="T29" fmla="*/ 951 h 1102"/>
              <a:gd name="T30" fmla="*/ 461 w 1346"/>
              <a:gd name="T31" fmla="*/ 782 h 1102"/>
              <a:gd name="T32" fmla="*/ 595 w 1346"/>
              <a:gd name="T33" fmla="*/ 683 h 1102"/>
              <a:gd name="T34" fmla="*/ 708 w 1346"/>
              <a:gd name="T35" fmla="*/ 599 h 1102"/>
              <a:gd name="T36" fmla="*/ 824 w 1346"/>
              <a:gd name="T37" fmla="*/ 523 h 1102"/>
              <a:gd name="T38" fmla="*/ 828 w 1346"/>
              <a:gd name="T39" fmla="*/ 530 h 1102"/>
              <a:gd name="T40" fmla="*/ 804 w 1346"/>
              <a:gd name="T41" fmla="*/ 593 h 1102"/>
              <a:gd name="T42" fmla="*/ 792 w 1346"/>
              <a:gd name="T43" fmla="*/ 710 h 1102"/>
              <a:gd name="T44" fmla="*/ 778 w 1346"/>
              <a:gd name="T45" fmla="*/ 813 h 1102"/>
              <a:gd name="T46" fmla="*/ 692 w 1346"/>
              <a:gd name="T47" fmla="*/ 993 h 1102"/>
              <a:gd name="T48" fmla="*/ 678 w 1346"/>
              <a:gd name="T49" fmla="*/ 1020 h 1102"/>
              <a:gd name="T50" fmla="*/ 692 w 1346"/>
              <a:gd name="T51" fmla="*/ 1047 h 1102"/>
              <a:gd name="T52" fmla="*/ 686 w 1346"/>
              <a:gd name="T53" fmla="*/ 1083 h 1102"/>
              <a:gd name="T54" fmla="*/ 701 w 1346"/>
              <a:gd name="T55" fmla="*/ 1102 h 1102"/>
              <a:gd name="T56" fmla="*/ 732 w 1346"/>
              <a:gd name="T57" fmla="*/ 1072 h 1102"/>
              <a:gd name="T58" fmla="*/ 772 w 1346"/>
              <a:gd name="T59" fmla="*/ 1052 h 1102"/>
              <a:gd name="T60" fmla="*/ 797 w 1346"/>
              <a:gd name="T61" fmla="*/ 1009 h 1102"/>
              <a:gd name="T62" fmla="*/ 904 w 1346"/>
              <a:gd name="T63" fmla="*/ 799 h 1102"/>
              <a:gd name="T64" fmla="*/ 937 w 1346"/>
              <a:gd name="T65" fmla="*/ 665 h 1102"/>
              <a:gd name="T66" fmla="*/ 967 w 1346"/>
              <a:gd name="T67" fmla="*/ 629 h 1102"/>
              <a:gd name="T68" fmla="*/ 1087 w 1346"/>
              <a:gd name="T69" fmla="*/ 475 h 1102"/>
              <a:gd name="T70" fmla="*/ 1101 w 1346"/>
              <a:gd name="T71" fmla="*/ 418 h 1102"/>
              <a:gd name="T72" fmla="*/ 1184 w 1346"/>
              <a:gd name="T73" fmla="*/ 276 h 1102"/>
              <a:gd name="T74" fmla="*/ 1318 w 1346"/>
              <a:gd name="T75" fmla="*/ 195 h 1102"/>
              <a:gd name="T76" fmla="*/ 1344 w 1346"/>
              <a:gd name="T77" fmla="*/ 148 h 1102"/>
              <a:gd name="T78" fmla="*/ 1342 w 1346"/>
              <a:gd name="T79" fmla="*/ 125 h 1102"/>
              <a:gd name="T80" fmla="*/ 1261 w 1346"/>
              <a:gd name="T81" fmla="*/ 129 h 1102"/>
              <a:gd name="T82" fmla="*/ 1146 w 1346"/>
              <a:gd name="T83" fmla="*/ 137 h 1102"/>
              <a:gd name="T84" fmla="*/ 1126 w 1346"/>
              <a:gd name="T85" fmla="*/ 111 h 1102"/>
              <a:gd name="T86" fmla="*/ 1117 w 1346"/>
              <a:gd name="T87" fmla="*/ 115 h 1102"/>
              <a:gd name="T88" fmla="*/ 1080 w 1346"/>
              <a:gd name="T89" fmla="*/ 88 h 1102"/>
              <a:gd name="T90" fmla="*/ 1059 w 1346"/>
              <a:gd name="T91" fmla="*/ 41 h 1102"/>
              <a:gd name="T92" fmla="*/ 999 w 1346"/>
              <a:gd name="T93" fmla="*/ 4 h 1102"/>
              <a:gd name="T94" fmla="*/ 950 w 1346"/>
              <a:gd name="T95" fmla="*/ 3 h 1102"/>
              <a:gd name="T96" fmla="*/ 892 w 1346"/>
              <a:gd name="T97" fmla="*/ 40 h 1102"/>
              <a:gd name="T98" fmla="*/ 871 w 1346"/>
              <a:gd name="T99" fmla="*/ 79 h 1102"/>
              <a:gd name="T100" fmla="*/ 873 w 1346"/>
              <a:gd name="T101" fmla="*/ 127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46" h="1102">
                <a:moveTo>
                  <a:pt x="873" y="127"/>
                </a:moveTo>
                <a:lnTo>
                  <a:pt x="873" y="127"/>
                </a:lnTo>
                <a:lnTo>
                  <a:pt x="866" y="130"/>
                </a:lnTo>
                <a:lnTo>
                  <a:pt x="851" y="139"/>
                </a:lnTo>
                <a:lnTo>
                  <a:pt x="840" y="145"/>
                </a:lnTo>
                <a:lnTo>
                  <a:pt x="830" y="153"/>
                </a:lnTo>
                <a:lnTo>
                  <a:pt x="819" y="163"/>
                </a:lnTo>
                <a:lnTo>
                  <a:pt x="810" y="176"/>
                </a:lnTo>
                <a:lnTo>
                  <a:pt x="810" y="176"/>
                </a:lnTo>
                <a:lnTo>
                  <a:pt x="779" y="217"/>
                </a:lnTo>
                <a:lnTo>
                  <a:pt x="735" y="278"/>
                </a:lnTo>
                <a:lnTo>
                  <a:pt x="693" y="334"/>
                </a:lnTo>
                <a:lnTo>
                  <a:pt x="678" y="354"/>
                </a:lnTo>
                <a:lnTo>
                  <a:pt x="672" y="366"/>
                </a:lnTo>
                <a:lnTo>
                  <a:pt x="672" y="366"/>
                </a:lnTo>
                <a:lnTo>
                  <a:pt x="658" y="396"/>
                </a:lnTo>
                <a:lnTo>
                  <a:pt x="420" y="667"/>
                </a:lnTo>
                <a:lnTo>
                  <a:pt x="420" y="667"/>
                </a:lnTo>
                <a:lnTo>
                  <a:pt x="406" y="676"/>
                </a:lnTo>
                <a:lnTo>
                  <a:pt x="372" y="701"/>
                </a:lnTo>
                <a:lnTo>
                  <a:pt x="350" y="719"/>
                </a:lnTo>
                <a:lnTo>
                  <a:pt x="329" y="736"/>
                </a:lnTo>
                <a:lnTo>
                  <a:pt x="307" y="757"/>
                </a:lnTo>
                <a:lnTo>
                  <a:pt x="288" y="777"/>
                </a:lnTo>
                <a:lnTo>
                  <a:pt x="288" y="777"/>
                </a:lnTo>
                <a:lnTo>
                  <a:pt x="254" y="819"/>
                </a:lnTo>
                <a:lnTo>
                  <a:pt x="222" y="858"/>
                </a:lnTo>
                <a:lnTo>
                  <a:pt x="198" y="889"/>
                </a:lnTo>
                <a:lnTo>
                  <a:pt x="188" y="901"/>
                </a:lnTo>
                <a:lnTo>
                  <a:pt x="188" y="901"/>
                </a:lnTo>
                <a:lnTo>
                  <a:pt x="169" y="913"/>
                </a:lnTo>
                <a:lnTo>
                  <a:pt x="156" y="923"/>
                </a:lnTo>
                <a:lnTo>
                  <a:pt x="151" y="927"/>
                </a:lnTo>
                <a:lnTo>
                  <a:pt x="149" y="932"/>
                </a:lnTo>
                <a:lnTo>
                  <a:pt x="149" y="932"/>
                </a:lnTo>
                <a:lnTo>
                  <a:pt x="142" y="936"/>
                </a:lnTo>
                <a:lnTo>
                  <a:pt x="130" y="942"/>
                </a:lnTo>
                <a:lnTo>
                  <a:pt x="94" y="956"/>
                </a:lnTo>
                <a:lnTo>
                  <a:pt x="75" y="965"/>
                </a:lnTo>
                <a:lnTo>
                  <a:pt x="57" y="973"/>
                </a:lnTo>
                <a:lnTo>
                  <a:pt x="43" y="980"/>
                </a:lnTo>
                <a:lnTo>
                  <a:pt x="38" y="985"/>
                </a:lnTo>
                <a:lnTo>
                  <a:pt x="34" y="988"/>
                </a:lnTo>
                <a:lnTo>
                  <a:pt x="34" y="988"/>
                </a:lnTo>
                <a:lnTo>
                  <a:pt x="31" y="995"/>
                </a:lnTo>
                <a:lnTo>
                  <a:pt x="28" y="1002"/>
                </a:lnTo>
                <a:lnTo>
                  <a:pt x="24" y="1013"/>
                </a:lnTo>
                <a:lnTo>
                  <a:pt x="24" y="1022"/>
                </a:lnTo>
                <a:lnTo>
                  <a:pt x="24" y="1025"/>
                </a:lnTo>
                <a:lnTo>
                  <a:pt x="0" y="1045"/>
                </a:lnTo>
                <a:lnTo>
                  <a:pt x="0" y="1045"/>
                </a:lnTo>
                <a:lnTo>
                  <a:pt x="3" y="1052"/>
                </a:lnTo>
                <a:lnTo>
                  <a:pt x="6" y="1059"/>
                </a:lnTo>
                <a:lnTo>
                  <a:pt x="9" y="1060"/>
                </a:lnTo>
                <a:lnTo>
                  <a:pt x="12" y="1061"/>
                </a:lnTo>
                <a:lnTo>
                  <a:pt x="12" y="1061"/>
                </a:lnTo>
                <a:lnTo>
                  <a:pt x="18" y="1059"/>
                </a:lnTo>
                <a:lnTo>
                  <a:pt x="25" y="1055"/>
                </a:lnTo>
                <a:lnTo>
                  <a:pt x="34" y="1049"/>
                </a:lnTo>
                <a:lnTo>
                  <a:pt x="34" y="1049"/>
                </a:lnTo>
                <a:lnTo>
                  <a:pt x="60" y="1050"/>
                </a:lnTo>
                <a:lnTo>
                  <a:pt x="81" y="1051"/>
                </a:lnTo>
                <a:lnTo>
                  <a:pt x="99" y="1051"/>
                </a:lnTo>
                <a:lnTo>
                  <a:pt x="99" y="1051"/>
                </a:lnTo>
                <a:lnTo>
                  <a:pt x="108" y="1049"/>
                </a:lnTo>
                <a:lnTo>
                  <a:pt x="118" y="1044"/>
                </a:lnTo>
                <a:lnTo>
                  <a:pt x="131" y="1035"/>
                </a:lnTo>
                <a:lnTo>
                  <a:pt x="145" y="1026"/>
                </a:lnTo>
                <a:lnTo>
                  <a:pt x="173" y="1004"/>
                </a:lnTo>
                <a:lnTo>
                  <a:pt x="197" y="987"/>
                </a:lnTo>
                <a:lnTo>
                  <a:pt x="197" y="987"/>
                </a:lnTo>
                <a:lnTo>
                  <a:pt x="207" y="979"/>
                </a:lnTo>
                <a:lnTo>
                  <a:pt x="216" y="970"/>
                </a:lnTo>
                <a:lnTo>
                  <a:pt x="223" y="961"/>
                </a:lnTo>
                <a:lnTo>
                  <a:pt x="230" y="951"/>
                </a:lnTo>
                <a:lnTo>
                  <a:pt x="239" y="936"/>
                </a:lnTo>
                <a:lnTo>
                  <a:pt x="243" y="928"/>
                </a:lnTo>
                <a:lnTo>
                  <a:pt x="243" y="928"/>
                </a:lnTo>
                <a:lnTo>
                  <a:pt x="372" y="842"/>
                </a:lnTo>
                <a:lnTo>
                  <a:pt x="461" y="782"/>
                </a:lnTo>
                <a:lnTo>
                  <a:pt x="504" y="754"/>
                </a:lnTo>
                <a:lnTo>
                  <a:pt x="504" y="754"/>
                </a:lnTo>
                <a:lnTo>
                  <a:pt x="514" y="748"/>
                </a:lnTo>
                <a:lnTo>
                  <a:pt x="534" y="731"/>
                </a:lnTo>
                <a:lnTo>
                  <a:pt x="595" y="683"/>
                </a:lnTo>
                <a:lnTo>
                  <a:pt x="659" y="632"/>
                </a:lnTo>
                <a:lnTo>
                  <a:pt x="683" y="615"/>
                </a:lnTo>
                <a:lnTo>
                  <a:pt x="697" y="606"/>
                </a:lnTo>
                <a:lnTo>
                  <a:pt x="697" y="606"/>
                </a:lnTo>
                <a:lnTo>
                  <a:pt x="708" y="599"/>
                </a:lnTo>
                <a:lnTo>
                  <a:pt x="725" y="587"/>
                </a:lnTo>
                <a:lnTo>
                  <a:pt x="769" y="556"/>
                </a:lnTo>
                <a:lnTo>
                  <a:pt x="792" y="541"/>
                </a:lnTo>
                <a:lnTo>
                  <a:pt x="810" y="530"/>
                </a:lnTo>
                <a:lnTo>
                  <a:pt x="824" y="523"/>
                </a:lnTo>
                <a:lnTo>
                  <a:pt x="828" y="522"/>
                </a:lnTo>
                <a:lnTo>
                  <a:pt x="828" y="523"/>
                </a:lnTo>
                <a:lnTo>
                  <a:pt x="829" y="525"/>
                </a:lnTo>
                <a:lnTo>
                  <a:pt x="829" y="525"/>
                </a:lnTo>
                <a:lnTo>
                  <a:pt x="828" y="530"/>
                </a:lnTo>
                <a:lnTo>
                  <a:pt x="825" y="537"/>
                </a:lnTo>
                <a:lnTo>
                  <a:pt x="816" y="556"/>
                </a:lnTo>
                <a:lnTo>
                  <a:pt x="811" y="568"/>
                </a:lnTo>
                <a:lnTo>
                  <a:pt x="806" y="580"/>
                </a:lnTo>
                <a:lnTo>
                  <a:pt x="804" y="593"/>
                </a:lnTo>
                <a:lnTo>
                  <a:pt x="802" y="606"/>
                </a:lnTo>
                <a:lnTo>
                  <a:pt x="802" y="606"/>
                </a:lnTo>
                <a:lnTo>
                  <a:pt x="801" y="625"/>
                </a:lnTo>
                <a:lnTo>
                  <a:pt x="798" y="649"/>
                </a:lnTo>
                <a:lnTo>
                  <a:pt x="792" y="710"/>
                </a:lnTo>
                <a:lnTo>
                  <a:pt x="786" y="764"/>
                </a:lnTo>
                <a:lnTo>
                  <a:pt x="783" y="792"/>
                </a:lnTo>
                <a:lnTo>
                  <a:pt x="783" y="792"/>
                </a:lnTo>
                <a:lnTo>
                  <a:pt x="782" y="800"/>
                </a:lnTo>
                <a:lnTo>
                  <a:pt x="778" y="813"/>
                </a:lnTo>
                <a:lnTo>
                  <a:pt x="767" y="847"/>
                </a:lnTo>
                <a:lnTo>
                  <a:pt x="749" y="896"/>
                </a:lnTo>
                <a:lnTo>
                  <a:pt x="749" y="896"/>
                </a:lnTo>
                <a:lnTo>
                  <a:pt x="738" y="921"/>
                </a:lnTo>
                <a:lnTo>
                  <a:pt x="692" y="993"/>
                </a:lnTo>
                <a:lnTo>
                  <a:pt x="692" y="993"/>
                </a:lnTo>
                <a:lnTo>
                  <a:pt x="684" y="1002"/>
                </a:lnTo>
                <a:lnTo>
                  <a:pt x="679" y="1011"/>
                </a:lnTo>
                <a:lnTo>
                  <a:pt x="678" y="1016"/>
                </a:lnTo>
                <a:lnTo>
                  <a:pt x="678" y="1020"/>
                </a:lnTo>
                <a:lnTo>
                  <a:pt x="678" y="1020"/>
                </a:lnTo>
                <a:lnTo>
                  <a:pt x="678" y="1025"/>
                </a:lnTo>
                <a:lnTo>
                  <a:pt x="680" y="1030"/>
                </a:lnTo>
                <a:lnTo>
                  <a:pt x="687" y="1040"/>
                </a:lnTo>
                <a:lnTo>
                  <a:pt x="692" y="1047"/>
                </a:lnTo>
                <a:lnTo>
                  <a:pt x="694" y="1050"/>
                </a:lnTo>
                <a:lnTo>
                  <a:pt x="679" y="1063"/>
                </a:lnTo>
                <a:lnTo>
                  <a:pt x="679" y="1063"/>
                </a:lnTo>
                <a:lnTo>
                  <a:pt x="680" y="1069"/>
                </a:lnTo>
                <a:lnTo>
                  <a:pt x="686" y="1083"/>
                </a:lnTo>
                <a:lnTo>
                  <a:pt x="689" y="1091"/>
                </a:lnTo>
                <a:lnTo>
                  <a:pt x="693" y="1097"/>
                </a:lnTo>
                <a:lnTo>
                  <a:pt x="697" y="1101"/>
                </a:lnTo>
                <a:lnTo>
                  <a:pt x="699" y="1102"/>
                </a:lnTo>
                <a:lnTo>
                  <a:pt x="701" y="1102"/>
                </a:lnTo>
                <a:lnTo>
                  <a:pt x="701" y="1102"/>
                </a:lnTo>
                <a:lnTo>
                  <a:pt x="706" y="1101"/>
                </a:lnTo>
                <a:lnTo>
                  <a:pt x="711" y="1097"/>
                </a:lnTo>
                <a:lnTo>
                  <a:pt x="721" y="1087"/>
                </a:lnTo>
                <a:lnTo>
                  <a:pt x="732" y="1072"/>
                </a:lnTo>
                <a:lnTo>
                  <a:pt x="732" y="1072"/>
                </a:lnTo>
                <a:lnTo>
                  <a:pt x="746" y="1068"/>
                </a:lnTo>
                <a:lnTo>
                  <a:pt x="759" y="1061"/>
                </a:lnTo>
                <a:lnTo>
                  <a:pt x="765" y="1058"/>
                </a:lnTo>
                <a:lnTo>
                  <a:pt x="772" y="1052"/>
                </a:lnTo>
                <a:lnTo>
                  <a:pt x="772" y="1052"/>
                </a:lnTo>
                <a:lnTo>
                  <a:pt x="778" y="1046"/>
                </a:lnTo>
                <a:lnTo>
                  <a:pt x="785" y="1035"/>
                </a:lnTo>
                <a:lnTo>
                  <a:pt x="791" y="1022"/>
                </a:lnTo>
                <a:lnTo>
                  <a:pt x="797" y="1009"/>
                </a:lnTo>
                <a:lnTo>
                  <a:pt x="806" y="985"/>
                </a:lnTo>
                <a:lnTo>
                  <a:pt x="810" y="974"/>
                </a:lnTo>
                <a:lnTo>
                  <a:pt x="811" y="936"/>
                </a:lnTo>
                <a:lnTo>
                  <a:pt x="904" y="799"/>
                </a:lnTo>
                <a:lnTo>
                  <a:pt x="904" y="799"/>
                </a:lnTo>
                <a:lnTo>
                  <a:pt x="909" y="778"/>
                </a:lnTo>
                <a:lnTo>
                  <a:pt x="919" y="731"/>
                </a:lnTo>
                <a:lnTo>
                  <a:pt x="924" y="706"/>
                </a:lnTo>
                <a:lnTo>
                  <a:pt x="930" y="683"/>
                </a:lnTo>
                <a:lnTo>
                  <a:pt x="937" y="665"/>
                </a:lnTo>
                <a:lnTo>
                  <a:pt x="939" y="660"/>
                </a:lnTo>
                <a:lnTo>
                  <a:pt x="942" y="657"/>
                </a:lnTo>
                <a:lnTo>
                  <a:pt x="942" y="657"/>
                </a:lnTo>
                <a:lnTo>
                  <a:pt x="951" y="648"/>
                </a:lnTo>
                <a:lnTo>
                  <a:pt x="967" y="629"/>
                </a:lnTo>
                <a:lnTo>
                  <a:pt x="1010" y="575"/>
                </a:lnTo>
                <a:lnTo>
                  <a:pt x="1057" y="517"/>
                </a:lnTo>
                <a:lnTo>
                  <a:pt x="1075" y="493"/>
                </a:lnTo>
                <a:lnTo>
                  <a:pt x="1087" y="475"/>
                </a:lnTo>
                <a:lnTo>
                  <a:pt x="1087" y="475"/>
                </a:lnTo>
                <a:lnTo>
                  <a:pt x="1090" y="467"/>
                </a:lnTo>
                <a:lnTo>
                  <a:pt x="1094" y="460"/>
                </a:lnTo>
                <a:lnTo>
                  <a:pt x="1097" y="450"/>
                </a:lnTo>
                <a:lnTo>
                  <a:pt x="1098" y="440"/>
                </a:lnTo>
                <a:lnTo>
                  <a:pt x="1101" y="418"/>
                </a:lnTo>
                <a:lnTo>
                  <a:pt x="1101" y="396"/>
                </a:lnTo>
                <a:lnTo>
                  <a:pt x="1101" y="375"/>
                </a:lnTo>
                <a:lnTo>
                  <a:pt x="1099" y="358"/>
                </a:lnTo>
                <a:lnTo>
                  <a:pt x="1098" y="343"/>
                </a:lnTo>
                <a:lnTo>
                  <a:pt x="1184" y="276"/>
                </a:lnTo>
                <a:lnTo>
                  <a:pt x="1184" y="276"/>
                </a:lnTo>
                <a:lnTo>
                  <a:pt x="1244" y="240"/>
                </a:lnTo>
                <a:lnTo>
                  <a:pt x="1290" y="212"/>
                </a:lnTo>
                <a:lnTo>
                  <a:pt x="1318" y="195"/>
                </a:lnTo>
                <a:lnTo>
                  <a:pt x="1318" y="195"/>
                </a:lnTo>
                <a:lnTo>
                  <a:pt x="1324" y="188"/>
                </a:lnTo>
                <a:lnTo>
                  <a:pt x="1330" y="179"/>
                </a:lnTo>
                <a:lnTo>
                  <a:pt x="1335" y="169"/>
                </a:lnTo>
                <a:lnTo>
                  <a:pt x="1340" y="159"/>
                </a:lnTo>
                <a:lnTo>
                  <a:pt x="1344" y="148"/>
                </a:lnTo>
                <a:lnTo>
                  <a:pt x="1346" y="139"/>
                </a:lnTo>
                <a:lnTo>
                  <a:pt x="1346" y="130"/>
                </a:lnTo>
                <a:lnTo>
                  <a:pt x="1344" y="127"/>
                </a:lnTo>
                <a:lnTo>
                  <a:pt x="1342" y="125"/>
                </a:lnTo>
                <a:lnTo>
                  <a:pt x="1342" y="125"/>
                </a:lnTo>
                <a:lnTo>
                  <a:pt x="1339" y="123"/>
                </a:lnTo>
                <a:lnTo>
                  <a:pt x="1333" y="122"/>
                </a:lnTo>
                <a:lnTo>
                  <a:pt x="1314" y="122"/>
                </a:lnTo>
                <a:lnTo>
                  <a:pt x="1288" y="125"/>
                </a:lnTo>
                <a:lnTo>
                  <a:pt x="1261" y="129"/>
                </a:lnTo>
                <a:lnTo>
                  <a:pt x="1211" y="136"/>
                </a:lnTo>
                <a:lnTo>
                  <a:pt x="1188" y="140"/>
                </a:lnTo>
                <a:lnTo>
                  <a:pt x="1158" y="143"/>
                </a:lnTo>
                <a:lnTo>
                  <a:pt x="1158" y="143"/>
                </a:lnTo>
                <a:lnTo>
                  <a:pt x="1146" y="137"/>
                </a:lnTo>
                <a:lnTo>
                  <a:pt x="1139" y="134"/>
                </a:lnTo>
                <a:lnTo>
                  <a:pt x="1135" y="131"/>
                </a:lnTo>
                <a:lnTo>
                  <a:pt x="1135" y="131"/>
                </a:lnTo>
                <a:lnTo>
                  <a:pt x="1130" y="118"/>
                </a:lnTo>
                <a:lnTo>
                  <a:pt x="1126" y="111"/>
                </a:lnTo>
                <a:lnTo>
                  <a:pt x="1125" y="108"/>
                </a:lnTo>
                <a:lnTo>
                  <a:pt x="1123" y="107"/>
                </a:lnTo>
                <a:lnTo>
                  <a:pt x="1123" y="107"/>
                </a:lnTo>
                <a:lnTo>
                  <a:pt x="1121" y="110"/>
                </a:lnTo>
                <a:lnTo>
                  <a:pt x="1117" y="115"/>
                </a:lnTo>
                <a:lnTo>
                  <a:pt x="1112" y="121"/>
                </a:lnTo>
                <a:lnTo>
                  <a:pt x="1089" y="118"/>
                </a:lnTo>
                <a:lnTo>
                  <a:pt x="1089" y="118"/>
                </a:lnTo>
                <a:lnTo>
                  <a:pt x="1087" y="110"/>
                </a:lnTo>
                <a:lnTo>
                  <a:pt x="1080" y="88"/>
                </a:lnTo>
                <a:lnTo>
                  <a:pt x="1075" y="75"/>
                </a:lnTo>
                <a:lnTo>
                  <a:pt x="1070" y="63"/>
                </a:lnTo>
                <a:lnTo>
                  <a:pt x="1065" y="51"/>
                </a:lnTo>
                <a:lnTo>
                  <a:pt x="1059" y="41"/>
                </a:lnTo>
                <a:lnTo>
                  <a:pt x="1059" y="41"/>
                </a:lnTo>
                <a:lnTo>
                  <a:pt x="1051" y="32"/>
                </a:lnTo>
                <a:lnTo>
                  <a:pt x="1041" y="24"/>
                </a:lnTo>
                <a:lnTo>
                  <a:pt x="1028" y="16"/>
                </a:lnTo>
                <a:lnTo>
                  <a:pt x="1014" y="9"/>
                </a:lnTo>
                <a:lnTo>
                  <a:pt x="999" y="4"/>
                </a:lnTo>
                <a:lnTo>
                  <a:pt x="983" y="2"/>
                </a:lnTo>
                <a:lnTo>
                  <a:pt x="966" y="0"/>
                </a:lnTo>
                <a:lnTo>
                  <a:pt x="958" y="2"/>
                </a:lnTo>
                <a:lnTo>
                  <a:pt x="950" y="3"/>
                </a:lnTo>
                <a:lnTo>
                  <a:pt x="950" y="3"/>
                </a:lnTo>
                <a:lnTo>
                  <a:pt x="936" y="8"/>
                </a:lnTo>
                <a:lnTo>
                  <a:pt x="922" y="14"/>
                </a:lnTo>
                <a:lnTo>
                  <a:pt x="910" y="22"/>
                </a:lnTo>
                <a:lnTo>
                  <a:pt x="901" y="31"/>
                </a:lnTo>
                <a:lnTo>
                  <a:pt x="892" y="40"/>
                </a:lnTo>
                <a:lnTo>
                  <a:pt x="886" y="50"/>
                </a:lnTo>
                <a:lnTo>
                  <a:pt x="880" y="60"/>
                </a:lnTo>
                <a:lnTo>
                  <a:pt x="875" y="69"/>
                </a:lnTo>
                <a:lnTo>
                  <a:pt x="875" y="69"/>
                </a:lnTo>
                <a:lnTo>
                  <a:pt x="871" y="79"/>
                </a:lnTo>
                <a:lnTo>
                  <a:pt x="868" y="89"/>
                </a:lnTo>
                <a:lnTo>
                  <a:pt x="868" y="99"/>
                </a:lnTo>
                <a:lnTo>
                  <a:pt x="868" y="108"/>
                </a:lnTo>
                <a:lnTo>
                  <a:pt x="871" y="122"/>
                </a:lnTo>
                <a:lnTo>
                  <a:pt x="873" y="127"/>
                </a:lnTo>
                <a:lnTo>
                  <a:pt x="873" y="1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28E899FD-9CB7-475E-A42E-CFAD699D347B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3172111"/>
            <a:ext cx="1097193" cy="1156470"/>
          </a:xfrm>
          <a:custGeom>
            <a:avLst/>
            <a:gdLst>
              <a:gd name="T0" fmla="*/ 746 w 944"/>
              <a:gd name="T1" fmla="*/ 76 h 995"/>
              <a:gd name="T2" fmla="*/ 804 w 944"/>
              <a:gd name="T3" fmla="*/ 52 h 995"/>
              <a:gd name="T4" fmla="*/ 876 w 944"/>
              <a:gd name="T5" fmla="*/ 57 h 995"/>
              <a:gd name="T6" fmla="*/ 916 w 944"/>
              <a:gd name="T7" fmla="*/ 81 h 995"/>
              <a:gd name="T8" fmla="*/ 942 w 944"/>
              <a:gd name="T9" fmla="*/ 158 h 995"/>
              <a:gd name="T10" fmla="*/ 939 w 944"/>
              <a:gd name="T11" fmla="*/ 207 h 995"/>
              <a:gd name="T12" fmla="*/ 911 w 944"/>
              <a:gd name="T13" fmla="*/ 246 h 995"/>
              <a:gd name="T14" fmla="*/ 890 w 944"/>
              <a:gd name="T15" fmla="*/ 269 h 995"/>
              <a:gd name="T16" fmla="*/ 849 w 944"/>
              <a:gd name="T17" fmla="*/ 274 h 995"/>
              <a:gd name="T18" fmla="*/ 838 w 944"/>
              <a:gd name="T19" fmla="*/ 297 h 995"/>
              <a:gd name="T20" fmla="*/ 817 w 944"/>
              <a:gd name="T21" fmla="*/ 290 h 995"/>
              <a:gd name="T22" fmla="*/ 800 w 944"/>
              <a:gd name="T23" fmla="*/ 307 h 995"/>
              <a:gd name="T24" fmla="*/ 769 w 944"/>
              <a:gd name="T25" fmla="*/ 317 h 995"/>
              <a:gd name="T26" fmla="*/ 745 w 944"/>
              <a:gd name="T27" fmla="*/ 299 h 995"/>
              <a:gd name="T28" fmla="*/ 726 w 944"/>
              <a:gd name="T29" fmla="*/ 268 h 995"/>
              <a:gd name="T30" fmla="*/ 710 w 944"/>
              <a:gd name="T31" fmla="*/ 259 h 995"/>
              <a:gd name="T32" fmla="*/ 640 w 944"/>
              <a:gd name="T33" fmla="*/ 426 h 995"/>
              <a:gd name="T34" fmla="*/ 755 w 944"/>
              <a:gd name="T35" fmla="*/ 382 h 995"/>
              <a:gd name="T36" fmla="*/ 801 w 944"/>
              <a:gd name="T37" fmla="*/ 354 h 995"/>
              <a:gd name="T38" fmla="*/ 857 w 944"/>
              <a:gd name="T39" fmla="*/ 360 h 995"/>
              <a:gd name="T40" fmla="*/ 873 w 944"/>
              <a:gd name="T41" fmla="*/ 388 h 995"/>
              <a:gd name="T42" fmla="*/ 857 w 944"/>
              <a:gd name="T43" fmla="*/ 424 h 995"/>
              <a:gd name="T44" fmla="*/ 786 w 944"/>
              <a:gd name="T45" fmla="*/ 443 h 995"/>
              <a:gd name="T46" fmla="*/ 425 w 944"/>
              <a:gd name="T47" fmla="*/ 830 h 995"/>
              <a:gd name="T48" fmla="*/ 524 w 944"/>
              <a:gd name="T49" fmla="*/ 882 h 995"/>
              <a:gd name="T50" fmla="*/ 538 w 944"/>
              <a:gd name="T51" fmla="*/ 910 h 995"/>
              <a:gd name="T52" fmla="*/ 522 w 944"/>
              <a:gd name="T53" fmla="*/ 921 h 995"/>
              <a:gd name="T54" fmla="*/ 484 w 944"/>
              <a:gd name="T55" fmla="*/ 922 h 995"/>
              <a:gd name="T56" fmla="*/ 509 w 944"/>
              <a:gd name="T57" fmla="*/ 947 h 995"/>
              <a:gd name="T58" fmla="*/ 638 w 944"/>
              <a:gd name="T59" fmla="*/ 973 h 995"/>
              <a:gd name="T60" fmla="*/ 616 w 944"/>
              <a:gd name="T61" fmla="*/ 995 h 995"/>
              <a:gd name="T62" fmla="*/ 180 w 944"/>
              <a:gd name="T63" fmla="*/ 986 h 995"/>
              <a:gd name="T64" fmla="*/ 178 w 944"/>
              <a:gd name="T65" fmla="*/ 953 h 995"/>
              <a:gd name="T66" fmla="*/ 267 w 944"/>
              <a:gd name="T67" fmla="*/ 915 h 995"/>
              <a:gd name="T68" fmla="*/ 0 w 944"/>
              <a:gd name="T69" fmla="*/ 928 h 995"/>
              <a:gd name="T70" fmla="*/ 93 w 944"/>
              <a:gd name="T71" fmla="*/ 897 h 995"/>
              <a:gd name="T72" fmla="*/ 91 w 944"/>
              <a:gd name="T73" fmla="*/ 873 h 995"/>
              <a:gd name="T74" fmla="*/ 98 w 944"/>
              <a:gd name="T75" fmla="*/ 853 h 995"/>
              <a:gd name="T76" fmla="*/ 170 w 944"/>
              <a:gd name="T77" fmla="*/ 783 h 995"/>
              <a:gd name="T78" fmla="*/ 190 w 944"/>
              <a:gd name="T79" fmla="*/ 763 h 995"/>
              <a:gd name="T80" fmla="*/ 248 w 944"/>
              <a:gd name="T81" fmla="*/ 572 h 995"/>
              <a:gd name="T82" fmla="*/ 114 w 944"/>
              <a:gd name="T83" fmla="*/ 518 h 995"/>
              <a:gd name="T84" fmla="*/ 63 w 944"/>
              <a:gd name="T85" fmla="*/ 481 h 995"/>
              <a:gd name="T86" fmla="*/ 29 w 944"/>
              <a:gd name="T87" fmla="*/ 420 h 995"/>
              <a:gd name="T88" fmla="*/ 18 w 944"/>
              <a:gd name="T89" fmla="*/ 374 h 995"/>
              <a:gd name="T90" fmla="*/ 39 w 944"/>
              <a:gd name="T91" fmla="*/ 303 h 995"/>
              <a:gd name="T92" fmla="*/ 107 w 944"/>
              <a:gd name="T93" fmla="*/ 236 h 995"/>
              <a:gd name="T94" fmla="*/ 142 w 944"/>
              <a:gd name="T95" fmla="*/ 202 h 995"/>
              <a:gd name="T96" fmla="*/ 234 w 944"/>
              <a:gd name="T97" fmla="*/ 136 h 995"/>
              <a:gd name="T98" fmla="*/ 321 w 944"/>
              <a:gd name="T99" fmla="*/ 42 h 995"/>
              <a:gd name="T100" fmla="*/ 364 w 944"/>
              <a:gd name="T101" fmla="*/ 0 h 995"/>
              <a:gd name="T102" fmla="*/ 484 w 944"/>
              <a:gd name="T103" fmla="*/ 35 h 995"/>
              <a:gd name="T104" fmla="*/ 528 w 944"/>
              <a:gd name="T105" fmla="*/ 330 h 995"/>
              <a:gd name="T106" fmla="*/ 460 w 944"/>
              <a:gd name="T107" fmla="*/ 331 h 995"/>
              <a:gd name="T108" fmla="*/ 523 w 944"/>
              <a:gd name="T109" fmla="*/ 389 h 995"/>
              <a:gd name="T110" fmla="*/ 528 w 944"/>
              <a:gd name="T111" fmla="*/ 330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44" h="995">
                <a:moveTo>
                  <a:pt x="680" y="104"/>
                </a:moveTo>
                <a:lnTo>
                  <a:pt x="717" y="96"/>
                </a:lnTo>
                <a:lnTo>
                  <a:pt x="717" y="96"/>
                </a:lnTo>
                <a:lnTo>
                  <a:pt x="726" y="90"/>
                </a:lnTo>
                <a:lnTo>
                  <a:pt x="746" y="76"/>
                </a:lnTo>
                <a:lnTo>
                  <a:pt x="760" y="68"/>
                </a:lnTo>
                <a:lnTo>
                  <a:pt x="774" y="61"/>
                </a:lnTo>
                <a:lnTo>
                  <a:pt x="788" y="56"/>
                </a:lnTo>
                <a:lnTo>
                  <a:pt x="804" y="52"/>
                </a:lnTo>
                <a:lnTo>
                  <a:pt x="804" y="52"/>
                </a:lnTo>
                <a:lnTo>
                  <a:pt x="817" y="51"/>
                </a:lnTo>
                <a:lnTo>
                  <a:pt x="831" y="51"/>
                </a:lnTo>
                <a:lnTo>
                  <a:pt x="847" y="52"/>
                </a:lnTo>
                <a:lnTo>
                  <a:pt x="862" y="53"/>
                </a:lnTo>
                <a:lnTo>
                  <a:pt x="876" y="57"/>
                </a:lnTo>
                <a:lnTo>
                  <a:pt x="889" y="61"/>
                </a:lnTo>
                <a:lnTo>
                  <a:pt x="900" y="66"/>
                </a:lnTo>
                <a:lnTo>
                  <a:pt x="909" y="72"/>
                </a:lnTo>
                <a:lnTo>
                  <a:pt x="909" y="72"/>
                </a:lnTo>
                <a:lnTo>
                  <a:pt x="916" y="81"/>
                </a:lnTo>
                <a:lnTo>
                  <a:pt x="924" y="94"/>
                </a:lnTo>
                <a:lnTo>
                  <a:pt x="930" y="109"/>
                </a:lnTo>
                <a:lnTo>
                  <a:pt x="936" y="125"/>
                </a:lnTo>
                <a:lnTo>
                  <a:pt x="939" y="142"/>
                </a:lnTo>
                <a:lnTo>
                  <a:pt x="942" y="158"/>
                </a:lnTo>
                <a:lnTo>
                  <a:pt x="944" y="172"/>
                </a:lnTo>
                <a:lnTo>
                  <a:pt x="944" y="185"/>
                </a:lnTo>
                <a:lnTo>
                  <a:pt x="944" y="185"/>
                </a:lnTo>
                <a:lnTo>
                  <a:pt x="943" y="197"/>
                </a:lnTo>
                <a:lnTo>
                  <a:pt x="939" y="207"/>
                </a:lnTo>
                <a:lnTo>
                  <a:pt x="934" y="216"/>
                </a:lnTo>
                <a:lnTo>
                  <a:pt x="929" y="224"/>
                </a:lnTo>
                <a:lnTo>
                  <a:pt x="918" y="238"/>
                </a:lnTo>
                <a:lnTo>
                  <a:pt x="911" y="246"/>
                </a:lnTo>
                <a:lnTo>
                  <a:pt x="911" y="246"/>
                </a:lnTo>
                <a:lnTo>
                  <a:pt x="892" y="261"/>
                </a:lnTo>
                <a:lnTo>
                  <a:pt x="892" y="261"/>
                </a:lnTo>
                <a:lnTo>
                  <a:pt x="892" y="264"/>
                </a:lnTo>
                <a:lnTo>
                  <a:pt x="892" y="266"/>
                </a:lnTo>
                <a:lnTo>
                  <a:pt x="890" y="269"/>
                </a:lnTo>
                <a:lnTo>
                  <a:pt x="890" y="269"/>
                </a:lnTo>
                <a:lnTo>
                  <a:pt x="882" y="270"/>
                </a:lnTo>
                <a:lnTo>
                  <a:pt x="868" y="273"/>
                </a:lnTo>
                <a:lnTo>
                  <a:pt x="849" y="274"/>
                </a:lnTo>
                <a:lnTo>
                  <a:pt x="849" y="274"/>
                </a:lnTo>
                <a:lnTo>
                  <a:pt x="849" y="278"/>
                </a:lnTo>
                <a:lnTo>
                  <a:pt x="847" y="285"/>
                </a:lnTo>
                <a:lnTo>
                  <a:pt x="844" y="293"/>
                </a:lnTo>
                <a:lnTo>
                  <a:pt x="842" y="296"/>
                </a:lnTo>
                <a:lnTo>
                  <a:pt x="838" y="297"/>
                </a:lnTo>
                <a:lnTo>
                  <a:pt x="838" y="297"/>
                </a:lnTo>
                <a:lnTo>
                  <a:pt x="831" y="296"/>
                </a:lnTo>
                <a:lnTo>
                  <a:pt x="825" y="294"/>
                </a:lnTo>
                <a:lnTo>
                  <a:pt x="817" y="290"/>
                </a:lnTo>
                <a:lnTo>
                  <a:pt x="817" y="290"/>
                </a:lnTo>
                <a:lnTo>
                  <a:pt x="815" y="297"/>
                </a:lnTo>
                <a:lnTo>
                  <a:pt x="812" y="301"/>
                </a:lnTo>
                <a:lnTo>
                  <a:pt x="809" y="304"/>
                </a:lnTo>
                <a:lnTo>
                  <a:pt x="809" y="304"/>
                </a:lnTo>
                <a:lnTo>
                  <a:pt x="800" y="307"/>
                </a:lnTo>
                <a:lnTo>
                  <a:pt x="796" y="308"/>
                </a:lnTo>
                <a:lnTo>
                  <a:pt x="796" y="308"/>
                </a:lnTo>
                <a:lnTo>
                  <a:pt x="787" y="312"/>
                </a:lnTo>
                <a:lnTo>
                  <a:pt x="778" y="316"/>
                </a:lnTo>
                <a:lnTo>
                  <a:pt x="769" y="317"/>
                </a:lnTo>
                <a:lnTo>
                  <a:pt x="769" y="317"/>
                </a:lnTo>
                <a:lnTo>
                  <a:pt x="765" y="316"/>
                </a:lnTo>
                <a:lnTo>
                  <a:pt x="762" y="313"/>
                </a:lnTo>
                <a:lnTo>
                  <a:pt x="753" y="307"/>
                </a:lnTo>
                <a:lnTo>
                  <a:pt x="745" y="299"/>
                </a:lnTo>
                <a:lnTo>
                  <a:pt x="740" y="293"/>
                </a:lnTo>
                <a:lnTo>
                  <a:pt x="740" y="293"/>
                </a:lnTo>
                <a:lnTo>
                  <a:pt x="735" y="285"/>
                </a:lnTo>
                <a:lnTo>
                  <a:pt x="729" y="273"/>
                </a:lnTo>
                <a:lnTo>
                  <a:pt x="726" y="268"/>
                </a:lnTo>
                <a:lnTo>
                  <a:pt x="722" y="263"/>
                </a:lnTo>
                <a:lnTo>
                  <a:pt x="717" y="259"/>
                </a:lnTo>
                <a:lnTo>
                  <a:pt x="713" y="257"/>
                </a:lnTo>
                <a:lnTo>
                  <a:pt x="713" y="257"/>
                </a:lnTo>
                <a:lnTo>
                  <a:pt x="710" y="259"/>
                </a:lnTo>
                <a:lnTo>
                  <a:pt x="704" y="260"/>
                </a:lnTo>
                <a:lnTo>
                  <a:pt x="694" y="264"/>
                </a:lnTo>
                <a:lnTo>
                  <a:pt x="682" y="270"/>
                </a:lnTo>
                <a:lnTo>
                  <a:pt x="640" y="426"/>
                </a:lnTo>
                <a:lnTo>
                  <a:pt x="640" y="426"/>
                </a:lnTo>
                <a:lnTo>
                  <a:pt x="693" y="407"/>
                </a:lnTo>
                <a:lnTo>
                  <a:pt x="731" y="392"/>
                </a:lnTo>
                <a:lnTo>
                  <a:pt x="746" y="386"/>
                </a:lnTo>
                <a:lnTo>
                  <a:pt x="755" y="382"/>
                </a:lnTo>
                <a:lnTo>
                  <a:pt x="755" y="382"/>
                </a:lnTo>
                <a:lnTo>
                  <a:pt x="779" y="368"/>
                </a:lnTo>
                <a:lnTo>
                  <a:pt x="791" y="360"/>
                </a:lnTo>
                <a:lnTo>
                  <a:pt x="797" y="355"/>
                </a:lnTo>
                <a:lnTo>
                  <a:pt x="797" y="355"/>
                </a:lnTo>
                <a:lnTo>
                  <a:pt x="801" y="354"/>
                </a:lnTo>
                <a:lnTo>
                  <a:pt x="806" y="353"/>
                </a:lnTo>
                <a:lnTo>
                  <a:pt x="812" y="354"/>
                </a:lnTo>
                <a:lnTo>
                  <a:pt x="849" y="353"/>
                </a:lnTo>
                <a:lnTo>
                  <a:pt x="849" y="353"/>
                </a:lnTo>
                <a:lnTo>
                  <a:pt x="857" y="360"/>
                </a:lnTo>
                <a:lnTo>
                  <a:pt x="863" y="367"/>
                </a:lnTo>
                <a:lnTo>
                  <a:pt x="868" y="374"/>
                </a:lnTo>
                <a:lnTo>
                  <a:pt x="868" y="374"/>
                </a:lnTo>
                <a:lnTo>
                  <a:pt x="871" y="382"/>
                </a:lnTo>
                <a:lnTo>
                  <a:pt x="873" y="388"/>
                </a:lnTo>
                <a:lnTo>
                  <a:pt x="873" y="393"/>
                </a:lnTo>
                <a:lnTo>
                  <a:pt x="872" y="398"/>
                </a:lnTo>
                <a:lnTo>
                  <a:pt x="872" y="398"/>
                </a:lnTo>
                <a:lnTo>
                  <a:pt x="863" y="415"/>
                </a:lnTo>
                <a:lnTo>
                  <a:pt x="857" y="424"/>
                </a:lnTo>
                <a:lnTo>
                  <a:pt x="853" y="430"/>
                </a:lnTo>
                <a:lnTo>
                  <a:pt x="853" y="430"/>
                </a:lnTo>
                <a:lnTo>
                  <a:pt x="842" y="433"/>
                </a:lnTo>
                <a:lnTo>
                  <a:pt x="819" y="438"/>
                </a:lnTo>
                <a:lnTo>
                  <a:pt x="786" y="443"/>
                </a:lnTo>
                <a:lnTo>
                  <a:pt x="617" y="530"/>
                </a:lnTo>
                <a:lnTo>
                  <a:pt x="396" y="797"/>
                </a:lnTo>
                <a:lnTo>
                  <a:pt x="396" y="797"/>
                </a:lnTo>
                <a:lnTo>
                  <a:pt x="410" y="812"/>
                </a:lnTo>
                <a:lnTo>
                  <a:pt x="425" y="830"/>
                </a:lnTo>
                <a:lnTo>
                  <a:pt x="425" y="830"/>
                </a:lnTo>
                <a:lnTo>
                  <a:pt x="444" y="841"/>
                </a:lnTo>
                <a:lnTo>
                  <a:pt x="444" y="841"/>
                </a:lnTo>
                <a:lnTo>
                  <a:pt x="524" y="882"/>
                </a:lnTo>
                <a:lnTo>
                  <a:pt x="524" y="882"/>
                </a:lnTo>
                <a:lnTo>
                  <a:pt x="528" y="886"/>
                </a:lnTo>
                <a:lnTo>
                  <a:pt x="534" y="893"/>
                </a:lnTo>
                <a:lnTo>
                  <a:pt x="538" y="898"/>
                </a:lnTo>
                <a:lnTo>
                  <a:pt x="539" y="905"/>
                </a:lnTo>
                <a:lnTo>
                  <a:pt x="538" y="910"/>
                </a:lnTo>
                <a:lnTo>
                  <a:pt x="537" y="912"/>
                </a:lnTo>
                <a:lnTo>
                  <a:pt x="536" y="915"/>
                </a:lnTo>
                <a:lnTo>
                  <a:pt x="536" y="915"/>
                </a:lnTo>
                <a:lnTo>
                  <a:pt x="529" y="919"/>
                </a:lnTo>
                <a:lnTo>
                  <a:pt x="522" y="921"/>
                </a:lnTo>
                <a:lnTo>
                  <a:pt x="513" y="924"/>
                </a:lnTo>
                <a:lnTo>
                  <a:pt x="504" y="924"/>
                </a:lnTo>
                <a:lnTo>
                  <a:pt x="490" y="924"/>
                </a:lnTo>
                <a:lnTo>
                  <a:pt x="484" y="922"/>
                </a:lnTo>
                <a:lnTo>
                  <a:pt x="484" y="922"/>
                </a:lnTo>
                <a:lnTo>
                  <a:pt x="491" y="933"/>
                </a:lnTo>
                <a:lnTo>
                  <a:pt x="498" y="940"/>
                </a:lnTo>
                <a:lnTo>
                  <a:pt x="501" y="945"/>
                </a:lnTo>
                <a:lnTo>
                  <a:pt x="501" y="945"/>
                </a:lnTo>
                <a:lnTo>
                  <a:pt x="509" y="947"/>
                </a:lnTo>
                <a:lnTo>
                  <a:pt x="526" y="950"/>
                </a:lnTo>
                <a:lnTo>
                  <a:pt x="575" y="959"/>
                </a:lnTo>
                <a:lnTo>
                  <a:pt x="621" y="968"/>
                </a:lnTo>
                <a:lnTo>
                  <a:pt x="636" y="972"/>
                </a:lnTo>
                <a:lnTo>
                  <a:pt x="638" y="973"/>
                </a:lnTo>
                <a:lnTo>
                  <a:pt x="640" y="975"/>
                </a:lnTo>
                <a:lnTo>
                  <a:pt x="640" y="975"/>
                </a:lnTo>
                <a:lnTo>
                  <a:pt x="626" y="987"/>
                </a:lnTo>
                <a:lnTo>
                  <a:pt x="616" y="995"/>
                </a:lnTo>
                <a:lnTo>
                  <a:pt x="616" y="995"/>
                </a:lnTo>
                <a:lnTo>
                  <a:pt x="400" y="994"/>
                </a:lnTo>
                <a:lnTo>
                  <a:pt x="250" y="991"/>
                </a:lnTo>
                <a:lnTo>
                  <a:pt x="201" y="988"/>
                </a:lnTo>
                <a:lnTo>
                  <a:pt x="187" y="987"/>
                </a:lnTo>
                <a:lnTo>
                  <a:pt x="180" y="986"/>
                </a:lnTo>
                <a:lnTo>
                  <a:pt x="180" y="986"/>
                </a:lnTo>
                <a:lnTo>
                  <a:pt x="178" y="977"/>
                </a:lnTo>
                <a:lnTo>
                  <a:pt x="176" y="964"/>
                </a:lnTo>
                <a:lnTo>
                  <a:pt x="176" y="958"/>
                </a:lnTo>
                <a:lnTo>
                  <a:pt x="178" y="953"/>
                </a:lnTo>
                <a:lnTo>
                  <a:pt x="179" y="950"/>
                </a:lnTo>
                <a:lnTo>
                  <a:pt x="183" y="949"/>
                </a:lnTo>
                <a:lnTo>
                  <a:pt x="268" y="943"/>
                </a:lnTo>
                <a:lnTo>
                  <a:pt x="267" y="915"/>
                </a:lnTo>
                <a:lnTo>
                  <a:pt x="267" y="915"/>
                </a:lnTo>
                <a:lnTo>
                  <a:pt x="133" y="922"/>
                </a:lnTo>
                <a:lnTo>
                  <a:pt x="43" y="928"/>
                </a:lnTo>
                <a:lnTo>
                  <a:pt x="13" y="929"/>
                </a:lnTo>
                <a:lnTo>
                  <a:pt x="0" y="928"/>
                </a:lnTo>
                <a:lnTo>
                  <a:pt x="0" y="928"/>
                </a:lnTo>
                <a:lnTo>
                  <a:pt x="0" y="926"/>
                </a:lnTo>
                <a:lnTo>
                  <a:pt x="0" y="922"/>
                </a:lnTo>
                <a:lnTo>
                  <a:pt x="4" y="915"/>
                </a:lnTo>
                <a:lnTo>
                  <a:pt x="8" y="902"/>
                </a:lnTo>
                <a:lnTo>
                  <a:pt x="93" y="897"/>
                </a:lnTo>
                <a:lnTo>
                  <a:pt x="96" y="882"/>
                </a:lnTo>
                <a:lnTo>
                  <a:pt x="96" y="882"/>
                </a:lnTo>
                <a:lnTo>
                  <a:pt x="95" y="881"/>
                </a:lnTo>
                <a:lnTo>
                  <a:pt x="93" y="876"/>
                </a:lnTo>
                <a:lnTo>
                  <a:pt x="91" y="873"/>
                </a:lnTo>
                <a:lnTo>
                  <a:pt x="91" y="869"/>
                </a:lnTo>
                <a:lnTo>
                  <a:pt x="91" y="864"/>
                </a:lnTo>
                <a:lnTo>
                  <a:pt x="93" y="859"/>
                </a:lnTo>
                <a:lnTo>
                  <a:pt x="93" y="859"/>
                </a:lnTo>
                <a:lnTo>
                  <a:pt x="98" y="853"/>
                </a:lnTo>
                <a:lnTo>
                  <a:pt x="108" y="844"/>
                </a:lnTo>
                <a:lnTo>
                  <a:pt x="132" y="821"/>
                </a:lnTo>
                <a:lnTo>
                  <a:pt x="165" y="793"/>
                </a:lnTo>
                <a:lnTo>
                  <a:pt x="165" y="793"/>
                </a:lnTo>
                <a:lnTo>
                  <a:pt x="170" y="783"/>
                </a:lnTo>
                <a:lnTo>
                  <a:pt x="175" y="775"/>
                </a:lnTo>
                <a:lnTo>
                  <a:pt x="178" y="773"/>
                </a:lnTo>
                <a:lnTo>
                  <a:pt x="180" y="770"/>
                </a:lnTo>
                <a:lnTo>
                  <a:pt x="180" y="770"/>
                </a:lnTo>
                <a:lnTo>
                  <a:pt x="190" y="763"/>
                </a:lnTo>
                <a:lnTo>
                  <a:pt x="211" y="745"/>
                </a:lnTo>
                <a:lnTo>
                  <a:pt x="272" y="690"/>
                </a:lnTo>
                <a:lnTo>
                  <a:pt x="357" y="612"/>
                </a:lnTo>
                <a:lnTo>
                  <a:pt x="357" y="612"/>
                </a:lnTo>
                <a:lnTo>
                  <a:pt x="248" y="572"/>
                </a:lnTo>
                <a:lnTo>
                  <a:pt x="168" y="542"/>
                </a:lnTo>
                <a:lnTo>
                  <a:pt x="138" y="530"/>
                </a:lnTo>
                <a:lnTo>
                  <a:pt x="123" y="523"/>
                </a:lnTo>
                <a:lnTo>
                  <a:pt x="123" y="523"/>
                </a:lnTo>
                <a:lnTo>
                  <a:pt x="114" y="518"/>
                </a:lnTo>
                <a:lnTo>
                  <a:pt x="103" y="511"/>
                </a:lnTo>
                <a:lnTo>
                  <a:pt x="91" y="505"/>
                </a:lnTo>
                <a:lnTo>
                  <a:pt x="77" y="495"/>
                </a:lnTo>
                <a:lnTo>
                  <a:pt x="70" y="488"/>
                </a:lnTo>
                <a:lnTo>
                  <a:pt x="63" y="481"/>
                </a:lnTo>
                <a:lnTo>
                  <a:pt x="56" y="472"/>
                </a:lnTo>
                <a:lnTo>
                  <a:pt x="50" y="462"/>
                </a:lnTo>
                <a:lnTo>
                  <a:pt x="42" y="449"/>
                </a:lnTo>
                <a:lnTo>
                  <a:pt x="36" y="435"/>
                </a:lnTo>
                <a:lnTo>
                  <a:pt x="29" y="420"/>
                </a:lnTo>
                <a:lnTo>
                  <a:pt x="23" y="402"/>
                </a:lnTo>
                <a:lnTo>
                  <a:pt x="23" y="402"/>
                </a:lnTo>
                <a:lnTo>
                  <a:pt x="20" y="393"/>
                </a:lnTo>
                <a:lnTo>
                  <a:pt x="18" y="383"/>
                </a:lnTo>
                <a:lnTo>
                  <a:pt x="18" y="374"/>
                </a:lnTo>
                <a:lnTo>
                  <a:pt x="18" y="365"/>
                </a:lnTo>
                <a:lnTo>
                  <a:pt x="19" y="349"/>
                </a:lnTo>
                <a:lnTo>
                  <a:pt x="24" y="334"/>
                </a:lnTo>
                <a:lnTo>
                  <a:pt x="30" y="318"/>
                </a:lnTo>
                <a:lnTo>
                  <a:pt x="39" y="303"/>
                </a:lnTo>
                <a:lnTo>
                  <a:pt x="50" y="290"/>
                </a:lnTo>
                <a:lnTo>
                  <a:pt x="60" y="278"/>
                </a:lnTo>
                <a:lnTo>
                  <a:pt x="72" y="266"/>
                </a:lnTo>
                <a:lnTo>
                  <a:pt x="84" y="255"/>
                </a:lnTo>
                <a:lnTo>
                  <a:pt x="107" y="236"/>
                </a:lnTo>
                <a:lnTo>
                  <a:pt x="126" y="221"/>
                </a:lnTo>
                <a:lnTo>
                  <a:pt x="133" y="213"/>
                </a:lnTo>
                <a:lnTo>
                  <a:pt x="138" y="208"/>
                </a:lnTo>
                <a:lnTo>
                  <a:pt x="138" y="208"/>
                </a:lnTo>
                <a:lnTo>
                  <a:pt x="142" y="202"/>
                </a:lnTo>
                <a:lnTo>
                  <a:pt x="149" y="195"/>
                </a:lnTo>
                <a:lnTo>
                  <a:pt x="164" y="183"/>
                </a:lnTo>
                <a:lnTo>
                  <a:pt x="182" y="170"/>
                </a:lnTo>
                <a:lnTo>
                  <a:pt x="201" y="157"/>
                </a:lnTo>
                <a:lnTo>
                  <a:pt x="234" y="136"/>
                </a:lnTo>
                <a:lnTo>
                  <a:pt x="249" y="125"/>
                </a:lnTo>
                <a:lnTo>
                  <a:pt x="249" y="125"/>
                </a:lnTo>
                <a:lnTo>
                  <a:pt x="265" y="106"/>
                </a:lnTo>
                <a:lnTo>
                  <a:pt x="301" y="65"/>
                </a:lnTo>
                <a:lnTo>
                  <a:pt x="321" y="42"/>
                </a:lnTo>
                <a:lnTo>
                  <a:pt x="339" y="21"/>
                </a:lnTo>
                <a:lnTo>
                  <a:pt x="354" y="7"/>
                </a:lnTo>
                <a:lnTo>
                  <a:pt x="361" y="2"/>
                </a:lnTo>
                <a:lnTo>
                  <a:pt x="364" y="0"/>
                </a:lnTo>
                <a:lnTo>
                  <a:pt x="364" y="0"/>
                </a:lnTo>
                <a:lnTo>
                  <a:pt x="369" y="0"/>
                </a:lnTo>
                <a:lnTo>
                  <a:pt x="380" y="1"/>
                </a:lnTo>
                <a:lnTo>
                  <a:pt x="407" y="9"/>
                </a:lnTo>
                <a:lnTo>
                  <a:pt x="443" y="21"/>
                </a:lnTo>
                <a:lnTo>
                  <a:pt x="484" y="35"/>
                </a:lnTo>
                <a:lnTo>
                  <a:pt x="557" y="62"/>
                </a:lnTo>
                <a:lnTo>
                  <a:pt x="589" y="75"/>
                </a:lnTo>
                <a:lnTo>
                  <a:pt x="680" y="104"/>
                </a:lnTo>
                <a:close/>
                <a:moveTo>
                  <a:pt x="528" y="330"/>
                </a:moveTo>
                <a:lnTo>
                  <a:pt x="528" y="330"/>
                </a:lnTo>
                <a:lnTo>
                  <a:pt x="527" y="329"/>
                </a:lnTo>
                <a:lnTo>
                  <a:pt x="522" y="327"/>
                </a:lnTo>
                <a:lnTo>
                  <a:pt x="506" y="327"/>
                </a:lnTo>
                <a:lnTo>
                  <a:pt x="485" y="329"/>
                </a:lnTo>
                <a:lnTo>
                  <a:pt x="460" y="331"/>
                </a:lnTo>
                <a:lnTo>
                  <a:pt x="411" y="337"/>
                </a:lnTo>
                <a:lnTo>
                  <a:pt x="388" y="341"/>
                </a:lnTo>
                <a:lnTo>
                  <a:pt x="388" y="341"/>
                </a:lnTo>
                <a:lnTo>
                  <a:pt x="454" y="365"/>
                </a:lnTo>
                <a:lnTo>
                  <a:pt x="523" y="389"/>
                </a:lnTo>
                <a:lnTo>
                  <a:pt x="523" y="389"/>
                </a:lnTo>
                <a:lnTo>
                  <a:pt x="526" y="364"/>
                </a:lnTo>
                <a:lnTo>
                  <a:pt x="527" y="344"/>
                </a:lnTo>
                <a:lnTo>
                  <a:pt x="528" y="330"/>
                </a:lnTo>
                <a:lnTo>
                  <a:pt x="528" y="3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39893A57-182F-48D5-8AD8-F44CD67DF4F1}"/>
              </a:ext>
            </a:extLst>
          </p:cNvPr>
          <p:cNvSpPr>
            <a:spLocks/>
          </p:cNvSpPr>
          <p:nvPr/>
        </p:nvSpPr>
        <p:spPr bwMode="auto">
          <a:xfrm>
            <a:off x="8059982" y="823091"/>
            <a:ext cx="1312735" cy="1648002"/>
          </a:xfrm>
          <a:custGeom>
            <a:avLst/>
            <a:gdLst>
              <a:gd name="T0" fmla="*/ 420 w 1112"/>
              <a:gd name="T1" fmla="*/ 81 h 1396"/>
              <a:gd name="T2" fmla="*/ 438 w 1112"/>
              <a:gd name="T3" fmla="*/ 138 h 1396"/>
              <a:gd name="T4" fmla="*/ 498 w 1112"/>
              <a:gd name="T5" fmla="*/ 333 h 1396"/>
              <a:gd name="T6" fmla="*/ 516 w 1112"/>
              <a:gd name="T7" fmla="*/ 501 h 1396"/>
              <a:gd name="T8" fmla="*/ 533 w 1112"/>
              <a:gd name="T9" fmla="*/ 574 h 1396"/>
              <a:gd name="T10" fmla="*/ 487 w 1112"/>
              <a:gd name="T11" fmla="*/ 687 h 1396"/>
              <a:gd name="T12" fmla="*/ 486 w 1112"/>
              <a:gd name="T13" fmla="*/ 784 h 1396"/>
              <a:gd name="T14" fmla="*/ 405 w 1112"/>
              <a:gd name="T15" fmla="*/ 1017 h 1396"/>
              <a:gd name="T16" fmla="*/ 292 w 1112"/>
              <a:gd name="T17" fmla="*/ 1127 h 1396"/>
              <a:gd name="T18" fmla="*/ 170 w 1112"/>
              <a:gd name="T19" fmla="*/ 1222 h 1396"/>
              <a:gd name="T20" fmla="*/ 69 w 1112"/>
              <a:gd name="T21" fmla="*/ 1307 h 1396"/>
              <a:gd name="T22" fmla="*/ 55 w 1112"/>
              <a:gd name="T23" fmla="*/ 1319 h 1396"/>
              <a:gd name="T24" fmla="*/ 45 w 1112"/>
              <a:gd name="T25" fmla="*/ 1354 h 1396"/>
              <a:gd name="T26" fmla="*/ 0 w 1112"/>
              <a:gd name="T27" fmla="*/ 1396 h 1396"/>
              <a:gd name="T28" fmla="*/ 48 w 1112"/>
              <a:gd name="T29" fmla="*/ 1383 h 1396"/>
              <a:gd name="T30" fmla="*/ 63 w 1112"/>
              <a:gd name="T31" fmla="*/ 1377 h 1396"/>
              <a:gd name="T32" fmla="*/ 108 w 1112"/>
              <a:gd name="T33" fmla="*/ 1365 h 1396"/>
              <a:gd name="T34" fmla="*/ 162 w 1112"/>
              <a:gd name="T35" fmla="*/ 1336 h 1396"/>
              <a:gd name="T36" fmla="*/ 228 w 1112"/>
              <a:gd name="T37" fmla="*/ 1266 h 1396"/>
              <a:gd name="T38" fmla="*/ 336 w 1112"/>
              <a:gd name="T39" fmla="*/ 1200 h 1396"/>
              <a:gd name="T40" fmla="*/ 540 w 1112"/>
              <a:gd name="T41" fmla="*/ 1220 h 1396"/>
              <a:gd name="T42" fmla="*/ 537 w 1112"/>
              <a:gd name="T43" fmla="*/ 1274 h 1396"/>
              <a:gd name="T44" fmla="*/ 507 w 1112"/>
              <a:gd name="T45" fmla="*/ 1297 h 1396"/>
              <a:gd name="T46" fmla="*/ 505 w 1112"/>
              <a:gd name="T47" fmla="*/ 1319 h 1396"/>
              <a:gd name="T48" fmla="*/ 524 w 1112"/>
              <a:gd name="T49" fmla="*/ 1349 h 1396"/>
              <a:gd name="T50" fmla="*/ 510 w 1112"/>
              <a:gd name="T51" fmla="*/ 1385 h 1396"/>
              <a:gd name="T52" fmla="*/ 528 w 1112"/>
              <a:gd name="T53" fmla="*/ 1382 h 1396"/>
              <a:gd name="T54" fmla="*/ 580 w 1112"/>
              <a:gd name="T55" fmla="*/ 1337 h 1396"/>
              <a:gd name="T56" fmla="*/ 611 w 1112"/>
              <a:gd name="T57" fmla="*/ 1313 h 1396"/>
              <a:gd name="T58" fmla="*/ 629 w 1112"/>
              <a:gd name="T59" fmla="*/ 1265 h 1396"/>
              <a:gd name="T60" fmla="*/ 618 w 1112"/>
              <a:gd name="T61" fmla="*/ 1189 h 1396"/>
              <a:gd name="T62" fmla="*/ 636 w 1112"/>
              <a:gd name="T63" fmla="*/ 992 h 1396"/>
              <a:gd name="T64" fmla="*/ 769 w 1112"/>
              <a:gd name="T65" fmla="*/ 826 h 1396"/>
              <a:gd name="T66" fmla="*/ 854 w 1112"/>
              <a:gd name="T67" fmla="*/ 623 h 1396"/>
              <a:gd name="T68" fmla="*/ 1007 w 1112"/>
              <a:gd name="T69" fmla="*/ 514 h 1396"/>
              <a:gd name="T70" fmla="*/ 1037 w 1112"/>
              <a:gd name="T71" fmla="*/ 615 h 1396"/>
              <a:gd name="T72" fmla="*/ 1024 w 1112"/>
              <a:gd name="T73" fmla="*/ 659 h 1396"/>
              <a:gd name="T74" fmla="*/ 1032 w 1112"/>
              <a:gd name="T75" fmla="*/ 709 h 1396"/>
              <a:gd name="T76" fmla="*/ 1053 w 1112"/>
              <a:gd name="T77" fmla="*/ 676 h 1396"/>
              <a:gd name="T78" fmla="*/ 1065 w 1112"/>
              <a:gd name="T79" fmla="*/ 714 h 1396"/>
              <a:gd name="T80" fmla="*/ 1056 w 1112"/>
              <a:gd name="T81" fmla="*/ 733 h 1396"/>
              <a:gd name="T82" fmla="*/ 1089 w 1112"/>
              <a:gd name="T83" fmla="*/ 717 h 1396"/>
              <a:gd name="T84" fmla="*/ 1110 w 1112"/>
              <a:gd name="T85" fmla="*/ 665 h 1396"/>
              <a:gd name="T86" fmla="*/ 1109 w 1112"/>
              <a:gd name="T87" fmla="*/ 583 h 1396"/>
              <a:gd name="T88" fmla="*/ 1103 w 1112"/>
              <a:gd name="T89" fmla="*/ 455 h 1396"/>
              <a:gd name="T90" fmla="*/ 1075 w 1112"/>
              <a:gd name="T91" fmla="*/ 418 h 1396"/>
              <a:gd name="T92" fmla="*/ 1034 w 1112"/>
              <a:gd name="T93" fmla="*/ 415 h 1396"/>
              <a:gd name="T94" fmla="*/ 947 w 1112"/>
              <a:gd name="T95" fmla="*/ 445 h 1396"/>
              <a:gd name="T96" fmla="*/ 776 w 1112"/>
              <a:gd name="T97" fmla="*/ 412 h 1396"/>
              <a:gd name="T98" fmla="*/ 757 w 1112"/>
              <a:gd name="T99" fmla="*/ 337 h 1396"/>
              <a:gd name="T100" fmla="*/ 689 w 1112"/>
              <a:gd name="T101" fmla="*/ 285 h 1396"/>
              <a:gd name="T102" fmla="*/ 633 w 1112"/>
              <a:gd name="T103" fmla="*/ 295 h 1396"/>
              <a:gd name="T104" fmla="*/ 575 w 1112"/>
              <a:gd name="T105" fmla="*/ 243 h 1396"/>
              <a:gd name="T106" fmla="*/ 538 w 1112"/>
              <a:gd name="T107" fmla="*/ 132 h 1396"/>
              <a:gd name="T108" fmla="*/ 493 w 1112"/>
              <a:gd name="T109" fmla="*/ 5 h 1396"/>
              <a:gd name="T110" fmla="*/ 476 w 1112"/>
              <a:gd name="T111" fmla="*/ 6 h 1396"/>
              <a:gd name="T112" fmla="*/ 439 w 1112"/>
              <a:gd name="T113" fmla="*/ 16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2" h="1396">
                <a:moveTo>
                  <a:pt x="424" y="41"/>
                </a:moveTo>
                <a:lnTo>
                  <a:pt x="424" y="41"/>
                </a:lnTo>
                <a:lnTo>
                  <a:pt x="421" y="57"/>
                </a:lnTo>
                <a:lnTo>
                  <a:pt x="420" y="69"/>
                </a:lnTo>
                <a:lnTo>
                  <a:pt x="420" y="81"/>
                </a:lnTo>
                <a:lnTo>
                  <a:pt x="420" y="81"/>
                </a:lnTo>
                <a:lnTo>
                  <a:pt x="421" y="90"/>
                </a:lnTo>
                <a:lnTo>
                  <a:pt x="424" y="99"/>
                </a:lnTo>
                <a:lnTo>
                  <a:pt x="429" y="109"/>
                </a:lnTo>
                <a:lnTo>
                  <a:pt x="429" y="109"/>
                </a:lnTo>
                <a:lnTo>
                  <a:pt x="438" y="138"/>
                </a:lnTo>
                <a:lnTo>
                  <a:pt x="438" y="138"/>
                </a:lnTo>
                <a:lnTo>
                  <a:pt x="457" y="195"/>
                </a:lnTo>
                <a:lnTo>
                  <a:pt x="474" y="248"/>
                </a:lnTo>
                <a:lnTo>
                  <a:pt x="474" y="248"/>
                </a:lnTo>
                <a:lnTo>
                  <a:pt x="486" y="288"/>
                </a:lnTo>
                <a:lnTo>
                  <a:pt x="495" y="314"/>
                </a:lnTo>
                <a:lnTo>
                  <a:pt x="498" y="333"/>
                </a:lnTo>
                <a:lnTo>
                  <a:pt x="498" y="333"/>
                </a:lnTo>
                <a:lnTo>
                  <a:pt x="504" y="406"/>
                </a:lnTo>
                <a:lnTo>
                  <a:pt x="507" y="451"/>
                </a:lnTo>
                <a:lnTo>
                  <a:pt x="510" y="478"/>
                </a:lnTo>
                <a:lnTo>
                  <a:pt x="510" y="478"/>
                </a:lnTo>
                <a:lnTo>
                  <a:pt x="516" y="501"/>
                </a:lnTo>
                <a:lnTo>
                  <a:pt x="523" y="522"/>
                </a:lnTo>
                <a:lnTo>
                  <a:pt x="523" y="522"/>
                </a:lnTo>
                <a:lnTo>
                  <a:pt x="529" y="550"/>
                </a:lnTo>
                <a:lnTo>
                  <a:pt x="531" y="564"/>
                </a:lnTo>
                <a:lnTo>
                  <a:pt x="533" y="574"/>
                </a:lnTo>
                <a:lnTo>
                  <a:pt x="533" y="574"/>
                </a:lnTo>
                <a:lnTo>
                  <a:pt x="531" y="581"/>
                </a:lnTo>
                <a:lnTo>
                  <a:pt x="526" y="593"/>
                </a:lnTo>
                <a:lnTo>
                  <a:pt x="510" y="628"/>
                </a:lnTo>
                <a:lnTo>
                  <a:pt x="501" y="648"/>
                </a:lnTo>
                <a:lnTo>
                  <a:pt x="493" y="668"/>
                </a:lnTo>
                <a:lnTo>
                  <a:pt x="487" y="687"/>
                </a:lnTo>
                <a:lnTo>
                  <a:pt x="483" y="704"/>
                </a:lnTo>
                <a:lnTo>
                  <a:pt x="483" y="704"/>
                </a:lnTo>
                <a:lnTo>
                  <a:pt x="482" y="719"/>
                </a:lnTo>
                <a:lnTo>
                  <a:pt x="482" y="734"/>
                </a:lnTo>
                <a:lnTo>
                  <a:pt x="483" y="762"/>
                </a:lnTo>
                <a:lnTo>
                  <a:pt x="486" y="784"/>
                </a:lnTo>
                <a:lnTo>
                  <a:pt x="488" y="795"/>
                </a:lnTo>
                <a:lnTo>
                  <a:pt x="488" y="795"/>
                </a:lnTo>
                <a:lnTo>
                  <a:pt x="509" y="875"/>
                </a:lnTo>
                <a:lnTo>
                  <a:pt x="509" y="875"/>
                </a:lnTo>
                <a:lnTo>
                  <a:pt x="446" y="959"/>
                </a:lnTo>
                <a:lnTo>
                  <a:pt x="405" y="1017"/>
                </a:lnTo>
                <a:lnTo>
                  <a:pt x="389" y="1036"/>
                </a:lnTo>
                <a:lnTo>
                  <a:pt x="383" y="1043"/>
                </a:lnTo>
                <a:lnTo>
                  <a:pt x="383" y="1043"/>
                </a:lnTo>
                <a:lnTo>
                  <a:pt x="374" y="1050"/>
                </a:lnTo>
                <a:lnTo>
                  <a:pt x="354" y="1069"/>
                </a:lnTo>
                <a:lnTo>
                  <a:pt x="292" y="1127"/>
                </a:lnTo>
                <a:lnTo>
                  <a:pt x="203" y="1210"/>
                </a:lnTo>
                <a:lnTo>
                  <a:pt x="203" y="1210"/>
                </a:lnTo>
                <a:lnTo>
                  <a:pt x="200" y="1210"/>
                </a:lnTo>
                <a:lnTo>
                  <a:pt x="194" y="1212"/>
                </a:lnTo>
                <a:lnTo>
                  <a:pt x="184" y="1215"/>
                </a:lnTo>
                <a:lnTo>
                  <a:pt x="170" y="1222"/>
                </a:lnTo>
                <a:lnTo>
                  <a:pt x="170" y="1222"/>
                </a:lnTo>
                <a:lnTo>
                  <a:pt x="160" y="1229"/>
                </a:lnTo>
                <a:lnTo>
                  <a:pt x="147" y="1241"/>
                </a:lnTo>
                <a:lnTo>
                  <a:pt x="114" y="1269"/>
                </a:lnTo>
                <a:lnTo>
                  <a:pt x="85" y="1294"/>
                </a:lnTo>
                <a:lnTo>
                  <a:pt x="69" y="1307"/>
                </a:lnTo>
                <a:lnTo>
                  <a:pt x="69" y="1307"/>
                </a:lnTo>
                <a:lnTo>
                  <a:pt x="66" y="1308"/>
                </a:lnTo>
                <a:lnTo>
                  <a:pt x="62" y="1309"/>
                </a:lnTo>
                <a:lnTo>
                  <a:pt x="58" y="1313"/>
                </a:lnTo>
                <a:lnTo>
                  <a:pt x="57" y="1316"/>
                </a:lnTo>
                <a:lnTo>
                  <a:pt x="55" y="1319"/>
                </a:lnTo>
                <a:lnTo>
                  <a:pt x="55" y="1319"/>
                </a:lnTo>
                <a:lnTo>
                  <a:pt x="55" y="1327"/>
                </a:lnTo>
                <a:lnTo>
                  <a:pt x="52" y="1337"/>
                </a:lnTo>
                <a:lnTo>
                  <a:pt x="49" y="1346"/>
                </a:lnTo>
                <a:lnTo>
                  <a:pt x="45" y="1354"/>
                </a:lnTo>
                <a:lnTo>
                  <a:pt x="45" y="1354"/>
                </a:lnTo>
                <a:lnTo>
                  <a:pt x="42" y="1358"/>
                </a:lnTo>
                <a:lnTo>
                  <a:pt x="35" y="1363"/>
                </a:lnTo>
                <a:lnTo>
                  <a:pt x="20" y="1375"/>
                </a:lnTo>
                <a:lnTo>
                  <a:pt x="5" y="1388"/>
                </a:lnTo>
                <a:lnTo>
                  <a:pt x="1" y="1393"/>
                </a:lnTo>
                <a:lnTo>
                  <a:pt x="0" y="1396"/>
                </a:lnTo>
                <a:lnTo>
                  <a:pt x="0" y="1396"/>
                </a:lnTo>
                <a:lnTo>
                  <a:pt x="2" y="1396"/>
                </a:lnTo>
                <a:lnTo>
                  <a:pt x="7" y="1394"/>
                </a:lnTo>
                <a:lnTo>
                  <a:pt x="22" y="1391"/>
                </a:lnTo>
                <a:lnTo>
                  <a:pt x="39" y="1385"/>
                </a:lnTo>
                <a:lnTo>
                  <a:pt x="48" y="1383"/>
                </a:lnTo>
                <a:lnTo>
                  <a:pt x="48" y="1383"/>
                </a:lnTo>
                <a:lnTo>
                  <a:pt x="52" y="1383"/>
                </a:lnTo>
                <a:lnTo>
                  <a:pt x="55" y="1383"/>
                </a:lnTo>
                <a:lnTo>
                  <a:pt x="59" y="1380"/>
                </a:lnTo>
                <a:lnTo>
                  <a:pt x="63" y="1377"/>
                </a:lnTo>
                <a:lnTo>
                  <a:pt x="63" y="1377"/>
                </a:lnTo>
                <a:lnTo>
                  <a:pt x="73" y="1368"/>
                </a:lnTo>
                <a:lnTo>
                  <a:pt x="76" y="1365"/>
                </a:lnTo>
                <a:lnTo>
                  <a:pt x="76" y="1365"/>
                </a:lnTo>
                <a:lnTo>
                  <a:pt x="82" y="1366"/>
                </a:lnTo>
                <a:lnTo>
                  <a:pt x="99" y="1366"/>
                </a:lnTo>
                <a:lnTo>
                  <a:pt x="108" y="1365"/>
                </a:lnTo>
                <a:lnTo>
                  <a:pt x="116" y="1364"/>
                </a:lnTo>
                <a:lnTo>
                  <a:pt x="127" y="1361"/>
                </a:lnTo>
                <a:lnTo>
                  <a:pt x="134" y="1358"/>
                </a:lnTo>
                <a:lnTo>
                  <a:pt x="134" y="1358"/>
                </a:lnTo>
                <a:lnTo>
                  <a:pt x="148" y="1347"/>
                </a:lnTo>
                <a:lnTo>
                  <a:pt x="162" y="1336"/>
                </a:lnTo>
                <a:lnTo>
                  <a:pt x="189" y="1311"/>
                </a:lnTo>
                <a:lnTo>
                  <a:pt x="189" y="1311"/>
                </a:lnTo>
                <a:lnTo>
                  <a:pt x="207" y="1294"/>
                </a:lnTo>
                <a:lnTo>
                  <a:pt x="222" y="1276"/>
                </a:lnTo>
                <a:lnTo>
                  <a:pt x="222" y="1276"/>
                </a:lnTo>
                <a:lnTo>
                  <a:pt x="228" y="1266"/>
                </a:lnTo>
                <a:lnTo>
                  <a:pt x="232" y="1259"/>
                </a:lnTo>
                <a:lnTo>
                  <a:pt x="236" y="1252"/>
                </a:lnTo>
                <a:lnTo>
                  <a:pt x="240" y="1248"/>
                </a:lnTo>
                <a:lnTo>
                  <a:pt x="245" y="1246"/>
                </a:lnTo>
                <a:lnTo>
                  <a:pt x="245" y="1246"/>
                </a:lnTo>
                <a:lnTo>
                  <a:pt x="336" y="1200"/>
                </a:lnTo>
                <a:lnTo>
                  <a:pt x="420" y="1158"/>
                </a:lnTo>
                <a:lnTo>
                  <a:pt x="420" y="1158"/>
                </a:lnTo>
                <a:lnTo>
                  <a:pt x="438" y="1140"/>
                </a:lnTo>
                <a:lnTo>
                  <a:pt x="474" y="1106"/>
                </a:lnTo>
                <a:lnTo>
                  <a:pt x="525" y="1055"/>
                </a:lnTo>
                <a:lnTo>
                  <a:pt x="540" y="1220"/>
                </a:lnTo>
                <a:lnTo>
                  <a:pt x="540" y="1220"/>
                </a:lnTo>
                <a:lnTo>
                  <a:pt x="540" y="1229"/>
                </a:lnTo>
                <a:lnTo>
                  <a:pt x="539" y="1246"/>
                </a:lnTo>
                <a:lnTo>
                  <a:pt x="539" y="1246"/>
                </a:lnTo>
                <a:lnTo>
                  <a:pt x="539" y="1264"/>
                </a:lnTo>
                <a:lnTo>
                  <a:pt x="537" y="1274"/>
                </a:lnTo>
                <a:lnTo>
                  <a:pt x="535" y="1278"/>
                </a:lnTo>
                <a:lnTo>
                  <a:pt x="533" y="1280"/>
                </a:lnTo>
                <a:lnTo>
                  <a:pt x="533" y="1280"/>
                </a:lnTo>
                <a:lnTo>
                  <a:pt x="525" y="1285"/>
                </a:lnTo>
                <a:lnTo>
                  <a:pt x="512" y="1293"/>
                </a:lnTo>
                <a:lnTo>
                  <a:pt x="507" y="1297"/>
                </a:lnTo>
                <a:lnTo>
                  <a:pt x="502" y="1300"/>
                </a:lnTo>
                <a:lnTo>
                  <a:pt x="500" y="1305"/>
                </a:lnTo>
                <a:lnTo>
                  <a:pt x="500" y="1307"/>
                </a:lnTo>
                <a:lnTo>
                  <a:pt x="500" y="1309"/>
                </a:lnTo>
                <a:lnTo>
                  <a:pt x="500" y="1309"/>
                </a:lnTo>
                <a:lnTo>
                  <a:pt x="505" y="1319"/>
                </a:lnTo>
                <a:lnTo>
                  <a:pt x="512" y="1327"/>
                </a:lnTo>
                <a:lnTo>
                  <a:pt x="520" y="1336"/>
                </a:lnTo>
                <a:lnTo>
                  <a:pt x="520" y="1336"/>
                </a:lnTo>
                <a:lnTo>
                  <a:pt x="524" y="1341"/>
                </a:lnTo>
                <a:lnTo>
                  <a:pt x="525" y="1346"/>
                </a:lnTo>
                <a:lnTo>
                  <a:pt x="524" y="1349"/>
                </a:lnTo>
                <a:lnTo>
                  <a:pt x="524" y="1351"/>
                </a:lnTo>
                <a:lnTo>
                  <a:pt x="524" y="1351"/>
                </a:lnTo>
                <a:lnTo>
                  <a:pt x="514" y="1371"/>
                </a:lnTo>
                <a:lnTo>
                  <a:pt x="510" y="1382"/>
                </a:lnTo>
                <a:lnTo>
                  <a:pt x="509" y="1384"/>
                </a:lnTo>
                <a:lnTo>
                  <a:pt x="510" y="1385"/>
                </a:lnTo>
                <a:lnTo>
                  <a:pt x="510" y="1385"/>
                </a:lnTo>
                <a:lnTo>
                  <a:pt x="518" y="1387"/>
                </a:lnTo>
                <a:lnTo>
                  <a:pt x="523" y="1387"/>
                </a:lnTo>
                <a:lnTo>
                  <a:pt x="525" y="1384"/>
                </a:lnTo>
                <a:lnTo>
                  <a:pt x="525" y="1384"/>
                </a:lnTo>
                <a:lnTo>
                  <a:pt x="528" y="1382"/>
                </a:lnTo>
                <a:lnTo>
                  <a:pt x="534" y="1379"/>
                </a:lnTo>
                <a:lnTo>
                  <a:pt x="549" y="1373"/>
                </a:lnTo>
                <a:lnTo>
                  <a:pt x="564" y="1366"/>
                </a:lnTo>
                <a:lnTo>
                  <a:pt x="570" y="1363"/>
                </a:lnTo>
                <a:lnTo>
                  <a:pt x="572" y="1361"/>
                </a:lnTo>
                <a:lnTo>
                  <a:pt x="580" y="1337"/>
                </a:lnTo>
                <a:lnTo>
                  <a:pt x="580" y="1337"/>
                </a:lnTo>
                <a:lnTo>
                  <a:pt x="584" y="1336"/>
                </a:lnTo>
                <a:lnTo>
                  <a:pt x="591" y="1332"/>
                </a:lnTo>
                <a:lnTo>
                  <a:pt x="601" y="1323"/>
                </a:lnTo>
                <a:lnTo>
                  <a:pt x="606" y="1318"/>
                </a:lnTo>
                <a:lnTo>
                  <a:pt x="611" y="1313"/>
                </a:lnTo>
                <a:lnTo>
                  <a:pt x="611" y="1313"/>
                </a:lnTo>
                <a:lnTo>
                  <a:pt x="619" y="1299"/>
                </a:lnTo>
                <a:lnTo>
                  <a:pt x="625" y="1286"/>
                </a:lnTo>
                <a:lnTo>
                  <a:pt x="628" y="1275"/>
                </a:lnTo>
                <a:lnTo>
                  <a:pt x="629" y="1265"/>
                </a:lnTo>
                <a:lnTo>
                  <a:pt x="629" y="1265"/>
                </a:lnTo>
                <a:lnTo>
                  <a:pt x="628" y="1245"/>
                </a:lnTo>
                <a:lnTo>
                  <a:pt x="625" y="1220"/>
                </a:lnTo>
                <a:lnTo>
                  <a:pt x="625" y="1220"/>
                </a:lnTo>
                <a:lnTo>
                  <a:pt x="623" y="1209"/>
                </a:lnTo>
                <a:lnTo>
                  <a:pt x="620" y="1199"/>
                </a:lnTo>
                <a:lnTo>
                  <a:pt x="618" y="1189"/>
                </a:lnTo>
                <a:lnTo>
                  <a:pt x="618" y="1176"/>
                </a:lnTo>
                <a:lnTo>
                  <a:pt x="618" y="1176"/>
                </a:lnTo>
                <a:lnTo>
                  <a:pt x="620" y="1138"/>
                </a:lnTo>
                <a:lnTo>
                  <a:pt x="627" y="1076"/>
                </a:lnTo>
                <a:lnTo>
                  <a:pt x="636" y="992"/>
                </a:lnTo>
                <a:lnTo>
                  <a:pt x="636" y="992"/>
                </a:lnTo>
                <a:lnTo>
                  <a:pt x="672" y="956"/>
                </a:lnTo>
                <a:lnTo>
                  <a:pt x="714" y="918"/>
                </a:lnTo>
                <a:lnTo>
                  <a:pt x="714" y="918"/>
                </a:lnTo>
                <a:lnTo>
                  <a:pt x="721" y="910"/>
                </a:lnTo>
                <a:lnTo>
                  <a:pt x="733" y="888"/>
                </a:lnTo>
                <a:lnTo>
                  <a:pt x="769" y="826"/>
                </a:lnTo>
                <a:lnTo>
                  <a:pt x="820" y="737"/>
                </a:lnTo>
                <a:lnTo>
                  <a:pt x="851" y="649"/>
                </a:lnTo>
                <a:lnTo>
                  <a:pt x="851" y="649"/>
                </a:lnTo>
                <a:lnTo>
                  <a:pt x="851" y="643"/>
                </a:lnTo>
                <a:lnTo>
                  <a:pt x="851" y="630"/>
                </a:lnTo>
                <a:lnTo>
                  <a:pt x="854" y="623"/>
                </a:lnTo>
                <a:lnTo>
                  <a:pt x="858" y="614"/>
                </a:lnTo>
                <a:lnTo>
                  <a:pt x="863" y="607"/>
                </a:lnTo>
                <a:lnTo>
                  <a:pt x="870" y="601"/>
                </a:lnTo>
                <a:lnTo>
                  <a:pt x="870" y="601"/>
                </a:lnTo>
                <a:lnTo>
                  <a:pt x="948" y="552"/>
                </a:lnTo>
                <a:lnTo>
                  <a:pt x="1007" y="514"/>
                </a:lnTo>
                <a:lnTo>
                  <a:pt x="1007" y="514"/>
                </a:lnTo>
                <a:lnTo>
                  <a:pt x="1018" y="533"/>
                </a:lnTo>
                <a:lnTo>
                  <a:pt x="1025" y="547"/>
                </a:lnTo>
                <a:lnTo>
                  <a:pt x="1029" y="554"/>
                </a:lnTo>
                <a:lnTo>
                  <a:pt x="1029" y="554"/>
                </a:lnTo>
                <a:lnTo>
                  <a:pt x="1037" y="615"/>
                </a:lnTo>
                <a:lnTo>
                  <a:pt x="1037" y="615"/>
                </a:lnTo>
                <a:lnTo>
                  <a:pt x="1030" y="632"/>
                </a:lnTo>
                <a:lnTo>
                  <a:pt x="1025" y="644"/>
                </a:lnTo>
                <a:lnTo>
                  <a:pt x="1023" y="652"/>
                </a:lnTo>
                <a:lnTo>
                  <a:pt x="1023" y="652"/>
                </a:lnTo>
                <a:lnTo>
                  <a:pt x="1024" y="659"/>
                </a:lnTo>
                <a:lnTo>
                  <a:pt x="1025" y="668"/>
                </a:lnTo>
                <a:lnTo>
                  <a:pt x="1029" y="684"/>
                </a:lnTo>
                <a:lnTo>
                  <a:pt x="1029" y="684"/>
                </a:lnTo>
                <a:lnTo>
                  <a:pt x="1028" y="698"/>
                </a:lnTo>
                <a:lnTo>
                  <a:pt x="1029" y="706"/>
                </a:lnTo>
                <a:lnTo>
                  <a:pt x="1032" y="709"/>
                </a:lnTo>
                <a:lnTo>
                  <a:pt x="1034" y="710"/>
                </a:lnTo>
                <a:lnTo>
                  <a:pt x="1034" y="710"/>
                </a:lnTo>
                <a:lnTo>
                  <a:pt x="1037" y="708"/>
                </a:lnTo>
                <a:lnTo>
                  <a:pt x="1040" y="704"/>
                </a:lnTo>
                <a:lnTo>
                  <a:pt x="1047" y="690"/>
                </a:lnTo>
                <a:lnTo>
                  <a:pt x="1053" y="676"/>
                </a:lnTo>
                <a:lnTo>
                  <a:pt x="1054" y="672"/>
                </a:lnTo>
                <a:lnTo>
                  <a:pt x="1056" y="672"/>
                </a:lnTo>
                <a:lnTo>
                  <a:pt x="1056" y="672"/>
                </a:lnTo>
                <a:lnTo>
                  <a:pt x="1056" y="672"/>
                </a:lnTo>
                <a:lnTo>
                  <a:pt x="1060" y="695"/>
                </a:lnTo>
                <a:lnTo>
                  <a:pt x="1065" y="714"/>
                </a:lnTo>
                <a:lnTo>
                  <a:pt x="1065" y="714"/>
                </a:lnTo>
                <a:lnTo>
                  <a:pt x="1057" y="723"/>
                </a:lnTo>
                <a:lnTo>
                  <a:pt x="1053" y="729"/>
                </a:lnTo>
                <a:lnTo>
                  <a:pt x="1053" y="732"/>
                </a:lnTo>
                <a:lnTo>
                  <a:pt x="1056" y="733"/>
                </a:lnTo>
                <a:lnTo>
                  <a:pt x="1056" y="733"/>
                </a:lnTo>
                <a:lnTo>
                  <a:pt x="1058" y="734"/>
                </a:lnTo>
                <a:lnTo>
                  <a:pt x="1062" y="733"/>
                </a:lnTo>
                <a:lnTo>
                  <a:pt x="1071" y="731"/>
                </a:lnTo>
                <a:lnTo>
                  <a:pt x="1080" y="724"/>
                </a:lnTo>
                <a:lnTo>
                  <a:pt x="1089" y="717"/>
                </a:lnTo>
                <a:lnTo>
                  <a:pt x="1089" y="717"/>
                </a:lnTo>
                <a:lnTo>
                  <a:pt x="1094" y="709"/>
                </a:lnTo>
                <a:lnTo>
                  <a:pt x="1098" y="705"/>
                </a:lnTo>
                <a:lnTo>
                  <a:pt x="1104" y="690"/>
                </a:lnTo>
                <a:lnTo>
                  <a:pt x="1104" y="690"/>
                </a:lnTo>
                <a:lnTo>
                  <a:pt x="1108" y="677"/>
                </a:lnTo>
                <a:lnTo>
                  <a:pt x="1110" y="665"/>
                </a:lnTo>
                <a:lnTo>
                  <a:pt x="1112" y="653"/>
                </a:lnTo>
                <a:lnTo>
                  <a:pt x="1112" y="643"/>
                </a:lnTo>
                <a:lnTo>
                  <a:pt x="1112" y="643"/>
                </a:lnTo>
                <a:lnTo>
                  <a:pt x="1110" y="601"/>
                </a:lnTo>
                <a:lnTo>
                  <a:pt x="1110" y="601"/>
                </a:lnTo>
                <a:lnTo>
                  <a:pt x="1109" y="583"/>
                </a:lnTo>
                <a:lnTo>
                  <a:pt x="1109" y="528"/>
                </a:lnTo>
                <a:lnTo>
                  <a:pt x="1109" y="528"/>
                </a:lnTo>
                <a:lnTo>
                  <a:pt x="1108" y="507"/>
                </a:lnTo>
                <a:lnTo>
                  <a:pt x="1108" y="488"/>
                </a:lnTo>
                <a:lnTo>
                  <a:pt x="1105" y="470"/>
                </a:lnTo>
                <a:lnTo>
                  <a:pt x="1103" y="455"/>
                </a:lnTo>
                <a:lnTo>
                  <a:pt x="1098" y="441"/>
                </a:lnTo>
                <a:lnTo>
                  <a:pt x="1094" y="435"/>
                </a:lnTo>
                <a:lnTo>
                  <a:pt x="1090" y="430"/>
                </a:lnTo>
                <a:lnTo>
                  <a:pt x="1085" y="425"/>
                </a:lnTo>
                <a:lnTo>
                  <a:pt x="1080" y="421"/>
                </a:lnTo>
                <a:lnTo>
                  <a:pt x="1075" y="418"/>
                </a:lnTo>
                <a:lnTo>
                  <a:pt x="1068" y="416"/>
                </a:lnTo>
                <a:lnTo>
                  <a:pt x="1068" y="416"/>
                </a:lnTo>
                <a:lnTo>
                  <a:pt x="1061" y="415"/>
                </a:lnTo>
                <a:lnTo>
                  <a:pt x="1052" y="413"/>
                </a:lnTo>
                <a:lnTo>
                  <a:pt x="1043" y="415"/>
                </a:lnTo>
                <a:lnTo>
                  <a:pt x="1034" y="415"/>
                </a:lnTo>
                <a:lnTo>
                  <a:pt x="1015" y="420"/>
                </a:lnTo>
                <a:lnTo>
                  <a:pt x="996" y="425"/>
                </a:lnTo>
                <a:lnTo>
                  <a:pt x="980" y="431"/>
                </a:lnTo>
                <a:lnTo>
                  <a:pt x="964" y="437"/>
                </a:lnTo>
                <a:lnTo>
                  <a:pt x="947" y="445"/>
                </a:lnTo>
                <a:lnTo>
                  <a:pt x="947" y="445"/>
                </a:lnTo>
                <a:lnTo>
                  <a:pt x="940" y="446"/>
                </a:lnTo>
                <a:lnTo>
                  <a:pt x="929" y="445"/>
                </a:lnTo>
                <a:lnTo>
                  <a:pt x="900" y="442"/>
                </a:lnTo>
                <a:lnTo>
                  <a:pt x="854" y="436"/>
                </a:lnTo>
                <a:lnTo>
                  <a:pt x="854" y="436"/>
                </a:lnTo>
                <a:lnTo>
                  <a:pt x="776" y="412"/>
                </a:lnTo>
                <a:lnTo>
                  <a:pt x="776" y="412"/>
                </a:lnTo>
                <a:lnTo>
                  <a:pt x="771" y="387"/>
                </a:lnTo>
                <a:lnTo>
                  <a:pt x="768" y="364"/>
                </a:lnTo>
                <a:lnTo>
                  <a:pt x="763" y="346"/>
                </a:lnTo>
                <a:lnTo>
                  <a:pt x="763" y="346"/>
                </a:lnTo>
                <a:lnTo>
                  <a:pt x="757" y="337"/>
                </a:lnTo>
                <a:lnTo>
                  <a:pt x="750" y="327"/>
                </a:lnTo>
                <a:lnTo>
                  <a:pt x="740" y="317"/>
                </a:lnTo>
                <a:lnTo>
                  <a:pt x="728" y="307"/>
                </a:lnTo>
                <a:lnTo>
                  <a:pt x="716" y="298"/>
                </a:lnTo>
                <a:lnTo>
                  <a:pt x="702" y="290"/>
                </a:lnTo>
                <a:lnTo>
                  <a:pt x="689" y="285"/>
                </a:lnTo>
                <a:lnTo>
                  <a:pt x="683" y="285"/>
                </a:lnTo>
                <a:lnTo>
                  <a:pt x="676" y="285"/>
                </a:lnTo>
                <a:lnTo>
                  <a:pt x="676" y="285"/>
                </a:lnTo>
                <a:lnTo>
                  <a:pt x="657" y="288"/>
                </a:lnTo>
                <a:lnTo>
                  <a:pt x="643" y="291"/>
                </a:lnTo>
                <a:lnTo>
                  <a:pt x="633" y="295"/>
                </a:lnTo>
                <a:lnTo>
                  <a:pt x="625" y="302"/>
                </a:lnTo>
                <a:lnTo>
                  <a:pt x="604" y="323"/>
                </a:lnTo>
                <a:lnTo>
                  <a:pt x="604" y="323"/>
                </a:lnTo>
                <a:lnTo>
                  <a:pt x="589" y="284"/>
                </a:lnTo>
                <a:lnTo>
                  <a:pt x="578" y="255"/>
                </a:lnTo>
                <a:lnTo>
                  <a:pt x="575" y="243"/>
                </a:lnTo>
                <a:lnTo>
                  <a:pt x="573" y="237"/>
                </a:lnTo>
                <a:lnTo>
                  <a:pt x="573" y="237"/>
                </a:lnTo>
                <a:lnTo>
                  <a:pt x="572" y="229"/>
                </a:lnTo>
                <a:lnTo>
                  <a:pt x="568" y="215"/>
                </a:lnTo>
                <a:lnTo>
                  <a:pt x="556" y="180"/>
                </a:lnTo>
                <a:lnTo>
                  <a:pt x="538" y="132"/>
                </a:lnTo>
                <a:lnTo>
                  <a:pt x="500" y="83"/>
                </a:lnTo>
                <a:lnTo>
                  <a:pt x="504" y="29"/>
                </a:lnTo>
                <a:lnTo>
                  <a:pt x="504" y="29"/>
                </a:lnTo>
                <a:lnTo>
                  <a:pt x="502" y="25"/>
                </a:lnTo>
                <a:lnTo>
                  <a:pt x="498" y="15"/>
                </a:lnTo>
                <a:lnTo>
                  <a:pt x="493" y="5"/>
                </a:lnTo>
                <a:lnTo>
                  <a:pt x="490" y="1"/>
                </a:lnTo>
                <a:lnTo>
                  <a:pt x="486" y="0"/>
                </a:lnTo>
                <a:lnTo>
                  <a:pt x="486" y="0"/>
                </a:lnTo>
                <a:lnTo>
                  <a:pt x="483" y="0"/>
                </a:lnTo>
                <a:lnTo>
                  <a:pt x="481" y="1"/>
                </a:lnTo>
                <a:lnTo>
                  <a:pt x="476" y="6"/>
                </a:lnTo>
                <a:lnTo>
                  <a:pt x="473" y="11"/>
                </a:lnTo>
                <a:lnTo>
                  <a:pt x="472" y="13"/>
                </a:lnTo>
                <a:lnTo>
                  <a:pt x="450" y="13"/>
                </a:lnTo>
                <a:lnTo>
                  <a:pt x="450" y="13"/>
                </a:lnTo>
                <a:lnTo>
                  <a:pt x="441" y="15"/>
                </a:lnTo>
                <a:lnTo>
                  <a:pt x="439" y="16"/>
                </a:lnTo>
                <a:lnTo>
                  <a:pt x="436" y="19"/>
                </a:lnTo>
                <a:lnTo>
                  <a:pt x="436" y="19"/>
                </a:lnTo>
                <a:lnTo>
                  <a:pt x="424" y="41"/>
                </a:lnTo>
                <a:lnTo>
                  <a:pt x="424" y="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5E6FAE53-3E08-41A5-A556-F3953E0AB614}"/>
              </a:ext>
            </a:extLst>
          </p:cNvPr>
          <p:cNvSpPr>
            <a:spLocks/>
          </p:cNvSpPr>
          <p:nvPr/>
        </p:nvSpPr>
        <p:spPr bwMode="auto">
          <a:xfrm>
            <a:off x="2387715" y="1080550"/>
            <a:ext cx="1402454" cy="1300930"/>
          </a:xfrm>
          <a:custGeom>
            <a:avLst/>
            <a:gdLst>
              <a:gd name="T0" fmla="*/ 307 w 1188"/>
              <a:gd name="T1" fmla="*/ 106 h 1102"/>
              <a:gd name="T2" fmla="*/ 165 w 1188"/>
              <a:gd name="T3" fmla="*/ 63 h 1102"/>
              <a:gd name="T4" fmla="*/ 108 w 1188"/>
              <a:gd name="T5" fmla="*/ 69 h 1102"/>
              <a:gd name="T6" fmla="*/ 52 w 1188"/>
              <a:gd name="T7" fmla="*/ 37 h 1102"/>
              <a:gd name="T8" fmla="*/ 27 w 1188"/>
              <a:gd name="T9" fmla="*/ 21 h 1102"/>
              <a:gd name="T10" fmla="*/ 22 w 1188"/>
              <a:gd name="T11" fmla="*/ 26 h 1102"/>
              <a:gd name="T12" fmla="*/ 7 w 1188"/>
              <a:gd name="T13" fmla="*/ 0 h 1102"/>
              <a:gd name="T14" fmla="*/ 0 w 1188"/>
              <a:gd name="T15" fmla="*/ 17 h 1102"/>
              <a:gd name="T16" fmla="*/ 9 w 1188"/>
              <a:gd name="T17" fmla="*/ 60 h 1102"/>
              <a:gd name="T18" fmla="*/ 42 w 1188"/>
              <a:gd name="T19" fmla="*/ 89 h 1102"/>
              <a:gd name="T20" fmla="*/ 74 w 1188"/>
              <a:gd name="T21" fmla="*/ 125 h 1102"/>
              <a:gd name="T22" fmla="*/ 184 w 1188"/>
              <a:gd name="T23" fmla="*/ 140 h 1102"/>
              <a:gd name="T24" fmla="*/ 334 w 1188"/>
              <a:gd name="T25" fmla="*/ 255 h 1102"/>
              <a:gd name="T26" fmla="*/ 337 w 1188"/>
              <a:gd name="T27" fmla="*/ 269 h 1102"/>
              <a:gd name="T28" fmla="*/ 320 w 1188"/>
              <a:gd name="T29" fmla="*/ 382 h 1102"/>
              <a:gd name="T30" fmla="*/ 353 w 1188"/>
              <a:gd name="T31" fmla="*/ 489 h 1102"/>
              <a:gd name="T32" fmla="*/ 415 w 1188"/>
              <a:gd name="T33" fmla="*/ 550 h 1102"/>
              <a:gd name="T34" fmla="*/ 529 w 1188"/>
              <a:gd name="T35" fmla="*/ 782 h 1102"/>
              <a:gd name="T36" fmla="*/ 594 w 1188"/>
              <a:gd name="T37" fmla="*/ 918 h 1102"/>
              <a:gd name="T38" fmla="*/ 616 w 1188"/>
              <a:gd name="T39" fmla="*/ 994 h 1102"/>
              <a:gd name="T40" fmla="*/ 639 w 1188"/>
              <a:gd name="T41" fmla="*/ 1055 h 1102"/>
              <a:gd name="T42" fmla="*/ 686 w 1188"/>
              <a:gd name="T43" fmla="*/ 1066 h 1102"/>
              <a:gd name="T44" fmla="*/ 684 w 1188"/>
              <a:gd name="T45" fmla="*/ 1080 h 1102"/>
              <a:gd name="T46" fmla="*/ 711 w 1188"/>
              <a:gd name="T47" fmla="*/ 1082 h 1102"/>
              <a:gd name="T48" fmla="*/ 715 w 1188"/>
              <a:gd name="T49" fmla="*/ 1058 h 1102"/>
              <a:gd name="T50" fmla="*/ 715 w 1188"/>
              <a:gd name="T51" fmla="*/ 1045 h 1102"/>
              <a:gd name="T52" fmla="*/ 727 w 1188"/>
              <a:gd name="T53" fmla="*/ 997 h 1102"/>
              <a:gd name="T54" fmla="*/ 705 w 1188"/>
              <a:gd name="T55" fmla="*/ 927 h 1102"/>
              <a:gd name="T56" fmla="*/ 688 w 1188"/>
              <a:gd name="T57" fmla="*/ 912 h 1102"/>
              <a:gd name="T58" fmla="*/ 594 w 1188"/>
              <a:gd name="T59" fmla="*/ 635 h 1102"/>
              <a:gd name="T60" fmla="*/ 744 w 1188"/>
              <a:gd name="T61" fmla="*/ 670 h 1102"/>
              <a:gd name="T62" fmla="*/ 910 w 1188"/>
              <a:gd name="T63" fmla="*/ 856 h 1102"/>
              <a:gd name="T64" fmla="*/ 995 w 1188"/>
              <a:gd name="T65" fmla="*/ 956 h 1102"/>
              <a:gd name="T66" fmla="*/ 999 w 1188"/>
              <a:gd name="T67" fmla="*/ 1002 h 1102"/>
              <a:gd name="T68" fmla="*/ 1019 w 1188"/>
              <a:gd name="T69" fmla="*/ 1039 h 1102"/>
              <a:gd name="T70" fmla="*/ 1070 w 1188"/>
              <a:gd name="T71" fmla="*/ 1082 h 1102"/>
              <a:gd name="T72" fmla="*/ 1168 w 1188"/>
              <a:gd name="T73" fmla="*/ 1099 h 1102"/>
              <a:gd name="T74" fmla="*/ 1188 w 1188"/>
              <a:gd name="T75" fmla="*/ 1098 h 1102"/>
              <a:gd name="T76" fmla="*/ 1181 w 1188"/>
              <a:gd name="T77" fmla="*/ 1077 h 1102"/>
              <a:gd name="T78" fmla="*/ 1167 w 1188"/>
              <a:gd name="T79" fmla="*/ 1058 h 1102"/>
              <a:gd name="T80" fmla="*/ 1163 w 1188"/>
              <a:gd name="T81" fmla="*/ 1021 h 1102"/>
              <a:gd name="T82" fmla="*/ 1116 w 1188"/>
              <a:gd name="T83" fmla="*/ 995 h 1102"/>
              <a:gd name="T84" fmla="*/ 995 w 1188"/>
              <a:gd name="T85" fmla="*/ 775 h 1102"/>
              <a:gd name="T86" fmla="*/ 802 w 1188"/>
              <a:gd name="T87" fmla="*/ 465 h 1102"/>
              <a:gd name="T88" fmla="*/ 778 w 1188"/>
              <a:gd name="T89" fmla="*/ 403 h 1102"/>
              <a:gd name="T90" fmla="*/ 767 w 1188"/>
              <a:gd name="T91" fmla="*/ 206 h 1102"/>
              <a:gd name="T92" fmla="*/ 747 w 1188"/>
              <a:gd name="T93" fmla="*/ 144 h 1102"/>
              <a:gd name="T94" fmla="*/ 672 w 1188"/>
              <a:gd name="T95" fmla="*/ 71 h 1102"/>
              <a:gd name="T96" fmla="*/ 642 w 1188"/>
              <a:gd name="T97" fmla="*/ 27 h 1102"/>
              <a:gd name="T98" fmla="*/ 584 w 1188"/>
              <a:gd name="T99" fmla="*/ 13 h 1102"/>
              <a:gd name="T100" fmla="*/ 526 w 1188"/>
              <a:gd name="T101" fmla="*/ 28 h 1102"/>
              <a:gd name="T102" fmla="*/ 493 w 1188"/>
              <a:gd name="T103" fmla="*/ 85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88" h="1102">
                <a:moveTo>
                  <a:pt x="490" y="92"/>
                </a:moveTo>
                <a:lnTo>
                  <a:pt x="490" y="92"/>
                </a:lnTo>
                <a:lnTo>
                  <a:pt x="399" y="99"/>
                </a:lnTo>
                <a:lnTo>
                  <a:pt x="337" y="103"/>
                </a:lnTo>
                <a:lnTo>
                  <a:pt x="307" y="106"/>
                </a:lnTo>
                <a:lnTo>
                  <a:pt x="307" y="106"/>
                </a:lnTo>
                <a:lnTo>
                  <a:pt x="193" y="63"/>
                </a:lnTo>
                <a:lnTo>
                  <a:pt x="193" y="63"/>
                </a:lnTo>
                <a:lnTo>
                  <a:pt x="178" y="63"/>
                </a:lnTo>
                <a:lnTo>
                  <a:pt x="165" y="63"/>
                </a:lnTo>
                <a:lnTo>
                  <a:pt x="154" y="65"/>
                </a:lnTo>
                <a:lnTo>
                  <a:pt x="154" y="65"/>
                </a:lnTo>
                <a:lnTo>
                  <a:pt x="146" y="66"/>
                </a:lnTo>
                <a:lnTo>
                  <a:pt x="136" y="68"/>
                </a:lnTo>
                <a:lnTo>
                  <a:pt x="108" y="69"/>
                </a:lnTo>
                <a:lnTo>
                  <a:pt x="73" y="70"/>
                </a:lnTo>
                <a:lnTo>
                  <a:pt x="73" y="70"/>
                </a:lnTo>
                <a:lnTo>
                  <a:pt x="64" y="56"/>
                </a:lnTo>
                <a:lnTo>
                  <a:pt x="52" y="37"/>
                </a:lnTo>
                <a:lnTo>
                  <a:pt x="52" y="37"/>
                </a:lnTo>
                <a:lnTo>
                  <a:pt x="47" y="32"/>
                </a:lnTo>
                <a:lnTo>
                  <a:pt x="40" y="27"/>
                </a:lnTo>
                <a:lnTo>
                  <a:pt x="28" y="21"/>
                </a:lnTo>
                <a:lnTo>
                  <a:pt x="28" y="21"/>
                </a:lnTo>
                <a:lnTo>
                  <a:pt x="27" y="21"/>
                </a:lnTo>
                <a:lnTo>
                  <a:pt x="26" y="21"/>
                </a:lnTo>
                <a:lnTo>
                  <a:pt x="24" y="23"/>
                </a:lnTo>
                <a:lnTo>
                  <a:pt x="23" y="24"/>
                </a:lnTo>
                <a:lnTo>
                  <a:pt x="23" y="26"/>
                </a:lnTo>
                <a:lnTo>
                  <a:pt x="22" y="26"/>
                </a:lnTo>
                <a:lnTo>
                  <a:pt x="22" y="26"/>
                </a:lnTo>
                <a:lnTo>
                  <a:pt x="19" y="21"/>
                </a:lnTo>
                <a:lnTo>
                  <a:pt x="14" y="12"/>
                </a:lnTo>
                <a:lnTo>
                  <a:pt x="9" y="4"/>
                </a:lnTo>
                <a:lnTo>
                  <a:pt x="7" y="0"/>
                </a:lnTo>
                <a:lnTo>
                  <a:pt x="7" y="0"/>
                </a:lnTo>
                <a:lnTo>
                  <a:pt x="3" y="8"/>
                </a:lnTo>
                <a:lnTo>
                  <a:pt x="1" y="13"/>
                </a:lnTo>
                <a:lnTo>
                  <a:pt x="0" y="17"/>
                </a:lnTo>
                <a:lnTo>
                  <a:pt x="0" y="17"/>
                </a:lnTo>
                <a:lnTo>
                  <a:pt x="0" y="24"/>
                </a:lnTo>
                <a:lnTo>
                  <a:pt x="1" y="38"/>
                </a:lnTo>
                <a:lnTo>
                  <a:pt x="3" y="46"/>
                </a:lnTo>
                <a:lnTo>
                  <a:pt x="5" y="54"/>
                </a:lnTo>
                <a:lnTo>
                  <a:pt x="9" y="60"/>
                </a:lnTo>
                <a:lnTo>
                  <a:pt x="14" y="65"/>
                </a:lnTo>
                <a:lnTo>
                  <a:pt x="14" y="65"/>
                </a:lnTo>
                <a:lnTo>
                  <a:pt x="38" y="84"/>
                </a:lnTo>
                <a:lnTo>
                  <a:pt x="38" y="84"/>
                </a:lnTo>
                <a:lnTo>
                  <a:pt x="42" y="89"/>
                </a:lnTo>
                <a:lnTo>
                  <a:pt x="51" y="102"/>
                </a:lnTo>
                <a:lnTo>
                  <a:pt x="62" y="116"/>
                </a:lnTo>
                <a:lnTo>
                  <a:pt x="67" y="121"/>
                </a:lnTo>
                <a:lnTo>
                  <a:pt x="74" y="125"/>
                </a:lnTo>
                <a:lnTo>
                  <a:pt x="74" y="125"/>
                </a:lnTo>
                <a:lnTo>
                  <a:pt x="83" y="129"/>
                </a:lnTo>
                <a:lnTo>
                  <a:pt x="97" y="131"/>
                </a:lnTo>
                <a:lnTo>
                  <a:pt x="135" y="135"/>
                </a:lnTo>
                <a:lnTo>
                  <a:pt x="184" y="140"/>
                </a:lnTo>
                <a:lnTo>
                  <a:pt x="184" y="140"/>
                </a:lnTo>
                <a:lnTo>
                  <a:pt x="208" y="158"/>
                </a:lnTo>
                <a:lnTo>
                  <a:pt x="264" y="198"/>
                </a:lnTo>
                <a:lnTo>
                  <a:pt x="292" y="221"/>
                </a:lnTo>
                <a:lnTo>
                  <a:pt x="318" y="242"/>
                </a:lnTo>
                <a:lnTo>
                  <a:pt x="334" y="255"/>
                </a:lnTo>
                <a:lnTo>
                  <a:pt x="338" y="261"/>
                </a:lnTo>
                <a:lnTo>
                  <a:pt x="339" y="262"/>
                </a:lnTo>
                <a:lnTo>
                  <a:pt x="339" y="263"/>
                </a:lnTo>
                <a:lnTo>
                  <a:pt x="339" y="263"/>
                </a:lnTo>
                <a:lnTo>
                  <a:pt x="337" y="269"/>
                </a:lnTo>
                <a:lnTo>
                  <a:pt x="334" y="282"/>
                </a:lnTo>
                <a:lnTo>
                  <a:pt x="328" y="316"/>
                </a:lnTo>
                <a:lnTo>
                  <a:pt x="320" y="379"/>
                </a:lnTo>
                <a:lnTo>
                  <a:pt x="320" y="379"/>
                </a:lnTo>
                <a:lnTo>
                  <a:pt x="320" y="382"/>
                </a:lnTo>
                <a:lnTo>
                  <a:pt x="321" y="389"/>
                </a:lnTo>
                <a:lnTo>
                  <a:pt x="325" y="405"/>
                </a:lnTo>
                <a:lnTo>
                  <a:pt x="330" y="426"/>
                </a:lnTo>
                <a:lnTo>
                  <a:pt x="338" y="448"/>
                </a:lnTo>
                <a:lnTo>
                  <a:pt x="353" y="489"/>
                </a:lnTo>
                <a:lnTo>
                  <a:pt x="362" y="509"/>
                </a:lnTo>
                <a:lnTo>
                  <a:pt x="362" y="509"/>
                </a:lnTo>
                <a:lnTo>
                  <a:pt x="368" y="514"/>
                </a:lnTo>
                <a:lnTo>
                  <a:pt x="380" y="525"/>
                </a:lnTo>
                <a:lnTo>
                  <a:pt x="415" y="550"/>
                </a:lnTo>
                <a:lnTo>
                  <a:pt x="465" y="584"/>
                </a:lnTo>
                <a:lnTo>
                  <a:pt x="465" y="584"/>
                </a:lnTo>
                <a:lnTo>
                  <a:pt x="496" y="683"/>
                </a:lnTo>
                <a:lnTo>
                  <a:pt x="519" y="756"/>
                </a:lnTo>
                <a:lnTo>
                  <a:pt x="529" y="782"/>
                </a:lnTo>
                <a:lnTo>
                  <a:pt x="536" y="797"/>
                </a:lnTo>
                <a:lnTo>
                  <a:pt x="536" y="797"/>
                </a:lnTo>
                <a:lnTo>
                  <a:pt x="551" y="828"/>
                </a:lnTo>
                <a:lnTo>
                  <a:pt x="574" y="874"/>
                </a:lnTo>
                <a:lnTo>
                  <a:pt x="594" y="918"/>
                </a:lnTo>
                <a:lnTo>
                  <a:pt x="601" y="932"/>
                </a:lnTo>
                <a:lnTo>
                  <a:pt x="602" y="937"/>
                </a:lnTo>
                <a:lnTo>
                  <a:pt x="602" y="937"/>
                </a:lnTo>
                <a:lnTo>
                  <a:pt x="606" y="955"/>
                </a:lnTo>
                <a:lnTo>
                  <a:pt x="616" y="994"/>
                </a:lnTo>
                <a:lnTo>
                  <a:pt x="628" y="1035"/>
                </a:lnTo>
                <a:lnTo>
                  <a:pt x="634" y="1049"/>
                </a:lnTo>
                <a:lnTo>
                  <a:pt x="636" y="1052"/>
                </a:lnTo>
                <a:lnTo>
                  <a:pt x="639" y="1055"/>
                </a:lnTo>
                <a:lnTo>
                  <a:pt x="639" y="1055"/>
                </a:lnTo>
                <a:lnTo>
                  <a:pt x="642" y="1058"/>
                </a:lnTo>
                <a:lnTo>
                  <a:pt x="648" y="1059"/>
                </a:lnTo>
                <a:lnTo>
                  <a:pt x="659" y="1060"/>
                </a:lnTo>
                <a:lnTo>
                  <a:pt x="672" y="1060"/>
                </a:lnTo>
                <a:lnTo>
                  <a:pt x="686" y="1066"/>
                </a:lnTo>
                <a:lnTo>
                  <a:pt x="686" y="1066"/>
                </a:lnTo>
                <a:lnTo>
                  <a:pt x="684" y="1073"/>
                </a:lnTo>
                <a:lnTo>
                  <a:pt x="683" y="1078"/>
                </a:lnTo>
                <a:lnTo>
                  <a:pt x="684" y="1080"/>
                </a:lnTo>
                <a:lnTo>
                  <a:pt x="684" y="1080"/>
                </a:lnTo>
                <a:lnTo>
                  <a:pt x="688" y="1082"/>
                </a:lnTo>
                <a:lnTo>
                  <a:pt x="697" y="1084"/>
                </a:lnTo>
                <a:lnTo>
                  <a:pt x="705" y="1084"/>
                </a:lnTo>
                <a:lnTo>
                  <a:pt x="708" y="1084"/>
                </a:lnTo>
                <a:lnTo>
                  <a:pt x="711" y="1082"/>
                </a:lnTo>
                <a:lnTo>
                  <a:pt x="711" y="1082"/>
                </a:lnTo>
                <a:lnTo>
                  <a:pt x="714" y="1073"/>
                </a:lnTo>
                <a:lnTo>
                  <a:pt x="715" y="1065"/>
                </a:lnTo>
                <a:lnTo>
                  <a:pt x="715" y="1065"/>
                </a:lnTo>
                <a:lnTo>
                  <a:pt x="715" y="1058"/>
                </a:lnTo>
                <a:lnTo>
                  <a:pt x="715" y="1055"/>
                </a:lnTo>
                <a:lnTo>
                  <a:pt x="714" y="1054"/>
                </a:lnTo>
                <a:lnTo>
                  <a:pt x="714" y="1054"/>
                </a:lnTo>
                <a:lnTo>
                  <a:pt x="714" y="1051"/>
                </a:lnTo>
                <a:lnTo>
                  <a:pt x="715" y="1045"/>
                </a:lnTo>
                <a:lnTo>
                  <a:pt x="719" y="1033"/>
                </a:lnTo>
                <a:lnTo>
                  <a:pt x="719" y="1033"/>
                </a:lnTo>
                <a:lnTo>
                  <a:pt x="724" y="1017"/>
                </a:lnTo>
                <a:lnTo>
                  <a:pt x="726" y="1006"/>
                </a:lnTo>
                <a:lnTo>
                  <a:pt x="727" y="997"/>
                </a:lnTo>
                <a:lnTo>
                  <a:pt x="727" y="997"/>
                </a:lnTo>
                <a:lnTo>
                  <a:pt x="724" y="981"/>
                </a:lnTo>
                <a:lnTo>
                  <a:pt x="715" y="954"/>
                </a:lnTo>
                <a:lnTo>
                  <a:pt x="710" y="940"/>
                </a:lnTo>
                <a:lnTo>
                  <a:pt x="705" y="927"/>
                </a:lnTo>
                <a:lnTo>
                  <a:pt x="700" y="918"/>
                </a:lnTo>
                <a:lnTo>
                  <a:pt x="697" y="915"/>
                </a:lnTo>
                <a:lnTo>
                  <a:pt x="696" y="914"/>
                </a:lnTo>
                <a:lnTo>
                  <a:pt x="696" y="914"/>
                </a:lnTo>
                <a:lnTo>
                  <a:pt x="688" y="912"/>
                </a:lnTo>
                <a:lnTo>
                  <a:pt x="683" y="909"/>
                </a:lnTo>
                <a:lnTo>
                  <a:pt x="679" y="905"/>
                </a:lnTo>
                <a:lnTo>
                  <a:pt x="675" y="889"/>
                </a:lnTo>
                <a:lnTo>
                  <a:pt x="622" y="726"/>
                </a:lnTo>
                <a:lnTo>
                  <a:pt x="594" y="635"/>
                </a:lnTo>
                <a:lnTo>
                  <a:pt x="589" y="512"/>
                </a:lnTo>
                <a:lnTo>
                  <a:pt x="589" y="512"/>
                </a:lnTo>
                <a:lnTo>
                  <a:pt x="665" y="591"/>
                </a:lnTo>
                <a:lnTo>
                  <a:pt x="719" y="646"/>
                </a:lnTo>
                <a:lnTo>
                  <a:pt x="744" y="670"/>
                </a:lnTo>
                <a:lnTo>
                  <a:pt x="744" y="670"/>
                </a:lnTo>
                <a:lnTo>
                  <a:pt x="760" y="684"/>
                </a:lnTo>
                <a:lnTo>
                  <a:pt x="797" y="714"/>
                </a:lnTo>
                <a:lnTo>
                  <a:pt x="849" y="758"/>
                </a:lnTo>
                <a:lnTo>
                  <a:pt x="910" y="856"/>
                </a:lnTo>
                <a:lnTo>
                  <a:pt x="910" y="856"/>
                </a:lnTo>
                <a:lnTo>
                  <a:pt x="926" y="875"/>
                </a:lnTo>
                <a:lnTo>
                  <a:pt x="956" y="909"/>
                </a:lnTo>
                <a:lnTo>
                  <a:pt x="986" y="943"/>
                </a:lnTo>
                <a:lnTo>
                  <a:pt x="995" y="956"/>
                </a:lnTo>
                <a:lnTo>
                  <a:pt x="999" y="960"/>
                </a:lnTo>
                <a:lnTo>
                  <a:pt x="999" y="960"/>
                </a:lnTo>
                <a:lnTo>
                  <a:pt x="999" y="980"/>
                </a:lnTo>
                <a:lnTo>
                  <a:pt x="999" y="1002"/>
                </a:lnTo>
                <a:lnTo>
                  <a:pt x="999" y="1002"/>
                </a:lnTo>
                <a:lnTo>
                  <a:pt x="1000" y="1008"/>
                </a:lnTo>
                <a:lnTo>
                  <a:pt x="1004" y="1018"/>
                </a:lnTo>
                <a:lnTo>
                  <a:pt x="1011" y="1032"/>
                </a:lnTo>
                <a:lnTo>
                  <a:pt x="1011" y="1032"/>
                </a:lnTo>
                <a:lnTo>
                  <a:pt x="1019" y="1039"/>
                </a:lnTo>
                <a:lnTo>
                  <a:pt x="1041" y="1051"/>
                </a:lnTo>
                <a:lnTo>
                  <a:pt x="1070" y="1070"/>
                </a:lnTo>
                <a:lnTo>
                  <a:pt x="1054" y="1066"/>
                </a:lnTo>
                <a:lnTo>
                  <a:pt x="1054" y="1066"/>
                </a:lnTo>
                <a:lnTo>
                  <a:pt x="1070" y="1082"/>
                </a:lnTo>
                <a:lnTo>
                  <a:pt x="1070" y="1082"/>
                </a:lnTo>
                <a:lnTo>
                  <a:pt x="1077" y="1084"/>
                </a:lnTo>
                <a:lnTo>
                  <a:pt x="1089" y="1087"/>
                </a:lnTo>
                <a:lnTo>
                  <a:pt x="1129" y="1094"/>
                </a:lnTo>
                <a:lnTo>
                  <a:pt x="1168" y="1099"/>
                </a:lnTo>
                <a:lnTo>
                  <a:pt x="1181" y="1102"/>
                </a:lnTo>
                <a:lnTo>
                  <a:pt x="1187" y="1102"/>
                </a:lnTo>
                <a:lnTo>
                  <a:pt x="1187" y="1102"/>
                </a:lnTo>
                <a:lnTo>
                  <a:pt x="1188" y="1101"/>
                </a:lnTo>
                <a:lnTo>
                  <a:pt x="1188" y="1098"/>
                </a:lnTo>
                <a:lnTo>
                  <a:pt x="1186" y="1093"/>
                </a:lnTo>
                <a:lnTo>
                  <a:pt x="1182" y="1085"/>
                </a:lnTo>
                <a:lnTo>
                  <a:pt x="1182" y="1085"/>
                </a:lnTo>
                <a:lnTo>
                  <a:pt x="1182" y="1082"/>
                </a:lnTo>
                <a:lnTo>
                  <a:pt x="1181" y="1077"/>
                </a:lnTo>
                <a:lnTo>
                  <a:pt x="1181" y="1077"/>
                </a:lnTo>
                <a:lnTo>
                  <a:pt x="1173" y="1068"/>
                </a:lnTo>
                <a:lnTo>
                  <a:pt x="1169" y="1063"/>
                </a:lnTo>
                <a:lnTo>
                  <a:pt x="1167" y="1058"/>
                </a:lnTo>
                <a:lnTo>
                  <a:pt x="1167" y="1058"/>
                </a:lnTo>
                <a:lnTo>
                  <a:pt x="1168" y="1050"/>
                </a:lnTo>
                <a:lnTo>
                  <a:pt x="1167" y="1039"/>
                </a:lnTo>
                <a:lnTo>
                  <a:pt x="1167" y="1032"/>
                </a:lnTo>
                <a:lnTo>
                  <a:pt x="1164" y="1026"/>
                </a:lnTo>
                <a:lnTo>
                  <a:pt x="1163" y="1021"/>
                </a:lnTo>
                <a:lnTo>
                  <a:pt x="1159" y="1017"/>
                </a:lnTo>
                <a:lnTo>
                  <a:pt x="1159" y="1017"/>
                </a:lnTo>
                <a:lnTo>
                  <a:pt x="1148" y="1009"/>
                </a:lnTo>
                <a:lnTo>
                  <a:pt x="1134" y="1003"/>
                </a:lnTo>
                <a:lnTo>
                  <a:pt x="1116" y="995"/>
                </a:lnTo>
                <a:lnTo>
                  <a:pt x="1054" y="948"/>
                </a:lnTo>
                <a:lnTo>
                  <a:pt x="1058" y="938"/>
                </a:lnTo>
                <a:lnTo>
                  <a:pt x="1058" y="938"/>
                </a:lnTo>
                <a:lnTo>
                  <a:pt x="1028" y="860"/>
                </a:lnTo>
                <a:lnTo>
                  <a:pt x="995" y="775"/>
                </a:lnTo>
                <a:lnTo>
                  <a:pt x="995" y="775"/>
                </a:lnTo>
                <a:lnTo>
                  <a:pt x="984" y="756"/>
                </a:lnTo>
                <a:lnTo>
                  <a:pt x="961" y="724"/>
                </a:lnTo>
                <a:lnTo>
                  <a:pt x="931" y="679"/>
                </a:lnTo>
                <a:lnTo>
                  <a:pt x="802" y="465"/>
                </a:lnTo>
                <a:lnTo>
                  <a:pt x="802" y="465"/>
                </a:lnTo>
                <a:lnTo>
                  <a:pt x="791" y="437"/>
                </a:lnTo>
                <a:lnTo>
                  <a:pt x="783" y="417"/>
                </a:lnTo>
                <a:lnTo>
                  <a:pt x="778" y="403"/>
                </a:lnTo>
                <a:lnTo>
                  <a:pt x="778" y="403"/>
                </a:lnTo>
                <a:lnTo>
                  <a:pt x="772" y="335"/>
                </a:lnTo>
                <a:lnTo>
                  <a:pt x="766" y="273"/>
                </a:lnTo>
                <a:lnTo>
                  <a:pt x="766" y="273"/>
                </a:lnTo>
                <a:lnTo>
                  <a:pt x="766" y="234"/>
                </a:lnTo>
                <a:lnTo>
                  <a:pt x="767" y="206"/>
                </a:lnTo>
                <a:lnTo>
                  <a:pt x="766" y="188"/>
                </a:lnTo>
                <a:lnTo>
                  <a:pt x="766" y="188"/>
                </a:lnTo>
                <a:lnTo>
                  <a:pt x="762" y="177"/>
                </a:lnTo>
                <a:lnTo>
                  <a:pt x="755" y="163"/>
                </a:lnTo>
                <a:lnTo>
                  <a:pt x="747" y="144"/>
                </a:lnTo>
                <a:lnTo>
                  <a:pt x="691" y="98"/>
                </a:lnTo>
                <a:lnTo>
                  <a:pt x="674" y="84"/>
                </a:lnTo>
                <a:lnTo>
                  <a:pt x="674" y="84"/>
                </a:lnTo>
                <a:lnTo>
                  <a:pt x="673" y="78"/>
                </a:lnTo>
                <a:lnTo>
                  <a:pt x="672" y="71"/>
                </a:lnTo>
                <a:lnTo>
                  <a:pt x="669" y="63"/>
                </a:lnTo>
                <a:lnTo>
                  <a:pt x="665" y="54"/>
                </a:lnTo>
                <a:lnTo>
                  <a:pt x="660" y="45"/>
                </a:lnTo>
                <a:lnTo>
                  <a:pt x="653" y="35"/>
                </a:lnTo>
                <a:lnTo>
                  <a:pt x="642" y="27"/>
                </a:lnTo>
                <a:lnTo>
                  <a:pt x="642" y="27"/>
                </a:lnTo>
                <a:lnTo>
                  <a:pt x="630" y="21"/>
                </a:lnTo>
                <a:lnTo>
                  <a:pt x="615" y="16"/>
                </a:lnTo>
                <a:lnTo>
                  <a:pt x="599" y="13"/>
                </a:lnTo>
                <a:lnTo>
                  <a:pt x="584" y="13"/>
                </a:lnTo>
                <a:lnTo>
                  <a:pt x="568" y="13"/>
                </a:lnTo>
                <a:lnTo>
                  <a:pt x="552" y="17"/>
                </a:lnTo>
                <a:lnTo>
                  <a:pt x="538" y="21"/>
                </a:lnTo>
                <a:lnTo>
                  <a:pt x="526" y="28"/>
                </a:lnTo>
                <a:lnTo>
                  <a:pt x="526" y="28"/>
                </a:lnTo>
                <a:lnTo>
                  <a:pt x="517" y="36"/>
                </a:lnTo>
                <a:lnTo>
                  <a:pt x="508" y="46"/>
                </a:lnTo>
                <a:lnTo>
                  <a:pt x="503" y="57"/>
                </a:lnTo>
                <a:lnTo>
                  <a:pt x="498" y="68"/>
                </a:lnTo>
                <a:lnTo>
                  <a:pt x="493" y="85"/>
                </a:lnTo>
                <a:lnTo>
                  <a:pt x="490" y="92"/>
                </a:lnTo>
                <a:lnTo>
                  <a:pt x="490" y="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87509E47-A591-46BA-A0C7-4AA110588CBC}"/>
              </a:ext>
            </a:extLst>
          </p:cNvPr>
          <p:cNvSpPr>
            <a:spLocks noEditPoints="1"/>
          </p:cNvSpPr>
          <p:nvPr/>
        </p:nvSpPr>
        <p:spPr bwMode="auto">
          <a:xfrm>
            <a:off x="6090586" y="2888515"/>
            <a:ext cx="1510965" cy="1440066"/>
          </a:xfrm>
          <a:custGeom>
            <a:avLst/>
            <a:gdLst>
              <a:gd name="T0" fmla="*/ 1154 w 1300"/>
              <a:gd name="T1" fmla="*/ 187 h 1239"/>
              <a:gd name="T2" fmla="*/ 1121 w 1300"/>
              <a:gd name="T3" fmla="*/ 217 h 1239"/>
              <a:gd name="T4" fmla="*/ 1107 w 1300"/>
              <a:gd name="T5" fmla="*/ 244 h 1239"/>
              <a:gd name="T6" fmla="*/ 1081 w 1300"/>
              <a:gd name="T7" fmla="*/ 273 h 1239"/>
              <a:gd name="T8" fmla="*/ 1060 w 1300"/>
              <a:gd name="T9" fmla="*/ 289 h 1239"/>
              <a:gd name="T10" fmla="*/ 1015 w 1300"/>
              <a:gd name="T11" fmla="*/ 264 h 1239"/>
              <a:gd name="T12" fmla="*/ 1108 w 1300"/>
              <a:gd name="T13" fmla="*/ 512 h 1239"/>
              <a:gd name="T14" fmla="*/ 1231 w 1300"/>
              <a:gd name="T15" fmla="*/ 513 h 1239"/>
              <a:gd name="T16" fmla="*/ 1293 w 1300"/>
              <a:gd name="T17" fmla="*/ 514 h 1239"/>
              <a:gd name="T18" fmla="*/ 1297 w 1300"/>
              <a:gd name="T19" fmla="*/ 563 h 1239"/>
              <a:gd name="T20" fmla="*/ 1256 w 1300"/>
              <a:gd name="T21" fmla="*/ 605 h 1239"/>
              <a:gd name="T22" fmla="*/ 1000 w 1300"/>
              <a:gd name="T23" fmla="*/ 569 h 1239"/>
              <a:gd name="T24" fmla="*/ 948 w 1300"/>
              <a:gd name="T25" fmla="*/ 488 h 1239"/>
              <a:gd name="T26" fmla="*/ 604 w 1300"/>
              <a:gd name="T27" fmla="*/ 440 h 1239"/>
              <a:gd name="T28" fmla="*/ 553 w 1300"/>
              <a:gd name="T29" fmla="*/ 476 h 1239"/>
              <a:gd name="T30" fmla="*/ 661 w 1300"/>
              <a:gd name="T31" fmla="*/ 575 h 1239"/>
              <a:gd name="T32" fmla="*/ 810 w 1300"/>
              <a:gd name="T33" fmla="*/ 728 h 1239"/>
              <a:gd name="T34" fmla="*/ 806 w 1300"/>
              <a:gd name="T35" fmla="*/ 789 h 1239"/>
              <a:gd name="T36" fmla="*/ 634 w 1300"/>
              <a:gd name="T37" fmla="*/ 895 h 1239"/>
              <a:gd name="T38" fmla="*/ 453 w 1300"/>
              <a:gd name="T39" fmla="*/ 970 h 1239"/>
              <a:gd name="T40" fmla="*/ 497 w 1300"/>
              <a:gd name="T41" fmla="*/ 1102 h 1239"/>
              <a:gd name="T42" fmla="*/ 500 w 1300"/>
              <a:gd name="T43" fmla="*/ 1133 h 1239"/>
              <a:gd name="T44" fmla="*/ 461 w 1300"/>
              <a:gd name="T45" fmla="*/ 1154 h 1239"/>
              <a:gd name="T46" fmla="*/ 481 w 1300"/>
              <a:gd name="T47" fmla="*/ 1239 h 1239"/>
              <a:gd name="T48" fmla="*/ 265 w 1300"/>
              <a:gd name="T49" fmla="*/ 1070 h 1239"/>
              <a:gd name="T50" fmla="*/ 255 w 1300"/>
              <a:gd name="T51" fmla="*/ 1107 h 1239"/>
              <a:gd name="T52" fmla="*/ 316 w 1300"/>
              <a:gd name="T53" fmla="*/ 1135 h 1239"/>
              <a:gd name="T54" fmla="*/ 379 w 1300"/>
              <a:gd name="T55" fmla="*/ 1173 h 1239"/>
              <a:gd name="T56" fmla="*/ 180 w 1300"/>
              <a:gd name="T57" fmla="*/ 1207 h 1239"/>
              <a:gd name="T58" fmla="*/ 90 w 1300"/>
              <a:gd name="T59" fmla="*/ 1188 h 1239"/>
              <a:gd name="T60" fmla="*/ 101 w 1300"/>
              <a:gd name="T61" fmla="*/ 1127 h 1239"/>
              <a:gd name="T62" fmla="*/ 204 w 1300"/>
              <a:gd name="T63" fmla="*/ 1020 h 1239"/>
              <a:gd name="T64" fmla="*/ 238 w 1300"/>
              <a:gd name="T65" fmla="*/ 984 h 1239"/>
              <a:gd name="T66" fmla="*/ 383 w 1300"/>
              <a:gd name="T67" fmla="*/ 834 h 1239"/>
              <a:gd name="T68" fmla="*/ 384 w 1300"/>
              <a:gd name="T69" fmla="*/ 810 h 1239"/>
              <a:gd name="T70" fmla="*/ 337 w 1300"/>
              <a:gd name="T71" fmla="*/ 603 h 1239"/>
              <a:gd name="T72" fmla="*/ 303 w 1300"/>
              <a:gd name="T73" fmla="*/ 511 h 1239"/>
              <a:gd name="T74" fmla="*/ 293 w 1300"/>
              <a:gd name="T75" fmla="*/ 400 h 1239"/>
              <a:gd name="T76" fmla="*/ 395 w 1300"/>
              <a:gd name="T77" fmla="*/ 285 h 1239"/>
              <a:gd name="T78" fmla="*/ 566 w 1300"/>
              <a:gd name="T79" fmla="*/ 190 h 1239"/>
              <a:gd name="T80" fmla="*/ 339 w 1300"/>
              <a:gd name="T81" fmla="*/ 149 h 1239"/>
              <a:gd name="T82" fmla="*/ 313 w 1300"/>
              <a:gd name="T83" fmla="*/ 168 h 1239"/>
              <a:gd name="T84" fmla="*/ 273 w 1300"/>
              <a:gd name="T85" fmla="*/ 167 h 1239"/>
              <a:gd name="T86" fmla="*/ 265 w 1300"/>
              <a:gd name="T87" fmla="*/ 136 h 1239"/>
              <a:gd name="T88" fmla="*/ 287 w 1300"/>
              <a:gd name="T89" fmla="*/ 96 h 1239"/>
              <a:gd name="T90" fmla="*/ 364 w 1300"/>
              <a:gd name="T91" fmla="*/ 73 h 1239"/>
              <a:gd name="T92" fmla="*/ 628 w 1300"/>
              <a:gd name="T93" fmla="*/ 64 h 1239"/>
              <a:gd name="T94" fmla="*/ 947 w 1300"/>
              <a:gd name="T95" fmla="*/ 88 h 1239"/>
              <a:gd name="T96" fmla="*/ 991 w 1300"/>
              <a:gd name="T97" fmla="*/ 26 h 1239"/>
              <a:gd name="T98" fmla="*/ 1047 w 1300"/>
              <a:gd name="T99" fmla="*/ 2 h 1239"/>
              <a:gd name="T100" fmla="*/ 1150 w 1300"/>
              <a:gd name="T101" fmla="*/ 77 h 1239"/>
              <a:gd name="T102" fmla="*/ 1157 w 1300"/>
              <a:gd name="T103" fmla="*/ 126 h 1239"/>
              <a:gd name="T104" fmla="*/ 542 w 1300"/>
              <a:gd name="T105" fmla="*/ 734 h 1239"/>
              <a:gd name="T106" fmla="*/ 520 w 1300"/>
              <a:gd name="T107" fmla="*/ 834 h 1239"/>
              <a:gd name="T108" fmla="*/ 653 w 1300"/>
              <a:gd name="T109" fmla="*/ 756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00" h="1239">
                <a:moveTo>
                  <a:pt x="1154" y="149"/>
                </a:moveTo>
                <a:lnTo>
                  <a:pt x="1154" y="149"/>
                </a:lnTo>
                <a:lnTo>
                  <a:pt x="1154" y="158"/>
                </a:lnTo>
                <a:lnTo>
                  <a:pt x="1154" y="169"/>
                </a:lnTo>
                <a:lnTo>
                  <a:pt x="1151" y="182"/>
                </a:lnTo>
                <a:lnTo>
                  <a:pt x="1151" y="182"/>
                </a:lnTo>
                <a:lnTo>
                  <a:pt x="1154" y="187"/>
                </a:lnTo>
                <a:lnTo>
                  <a:pt x="1156" y="195"/>
                </a:lnTo>
                <a:lnTo>
                  <a:pt x="1156" y="195"/>
                </a:lnTo>
                <a:lnTo>
                  <a:pt x="1151" y="200"/>
                </a:lnTo>
                <a:lnTo>
                  <a:pt x="1142" y="207"/>
                </a:lnTo>
                <a:lnTo>
                  <a:pt x="1133" y="215"/>
                </a:lnTo>
                <a:lnTo>
                  <a:pt x="1128" y="217"/>
                </a:lnTo>
                <a:lnTo>
                  <a:pt x="1121" y="217"/>
                </a:lnTo>
                <a:lnTo>
                  <a:pt x="1121" y="217"/>
                </a:lnTo>
                <a:lnTo>
                  <a:pt x="1119" y="221"/>
                </a:lnTo>
                <a:lnTo>
                  <a:pt x="1117" y="230"/>
                </a:lnTo>
                <a:lnTo>
                  <a:pt x="1112" y="239"/>
                </a:lnTo>
                <a:lnTo>
                  <a:pt x="1109" y="243"/>
                </a:lnTo>
                <a:lnTo>
                  <a:pt x="1107" y="244"/>
                </a:lnTo>
                <a:lnTo>
                  <a:pt x="1107" y="244"/>
                </a:lnTo>
                <a:lnTo>
                  <a:pt x="1098" y="244"/>
                </a:lnTo>
                <a:lnTo>
                  <a:pt x="1096" y="244"/>
                </a:lnTo>
                <a:lnTo>
                  <a:pt x="1096" y="245"/>
                </a:lnTo>
                <a:lnTo>
                  <a:pt x="1096" y="245"/>
                </a:lnTo>
                <a:lnTo>
                  <a:pt x="1094" y="252"/>
                </a:lnTo>
                <a:lnTo>
                  <a:pt x="1089" y="262"/>
                </a:lnTo>
                <a:lnTo>
                  <a:pt x="1081" y="273"/>
                </a:lnTo>
                <a:lnTo>
                  <a:pt x="1076" y="280"/>
                </a:lnTo>
                <a:lnTo>
                  <a:pt x="1076" y="280"/>
                </a:lnTo>
                <a:lnTo>
                  <a:pt x="1074" y="282"/>
                </a:lnTo>
                <a:lnTo>
                  <a:pt x="1070" y="286"/>
                </a:lnTo>
                <a:lnTo>
                  <a:pt x="1067" y="287"/>
                </a:lnTo>
                <a:lnTo>
                  <a:pt x="1065" y="289"/>
                </a:lnTo>
                <a:lnTo>
                  <a:pt x="1060" y="289"/>
                </a:lnTo>
                <a:lnTo>
                  <a:pt x="1055" y="289"/>
                </a:lnTo>
                <a:lnTo>
                  <a:pt x="1055" y="289"/>
                </a:lnTo>
                <a:lnTo>
                  <a:pt x="1049" y="287"/>
                </a:lnTo>
                <a:lnTo>
                  <a:pt x="1043" y="283"/>
                </a:lnTo>
                <a:lnTo>
                  <a:pt x="1030" y="275"/>
                </a:lnTo>
                <a:lnTo>
                  <a:pt x="1019" y="267"/>
                </a:lnTo>
                <a:lnTo>
                  <a:pt x="1015" y="264"/>
                </a:lnTo>
                <a:lnTo>
                  <a:pt x="1011" y="266"/>
                </a:lnTo>
                <a:lnTo>
                  <a:pt x="1011" y="266"/>
                </a:lnTo>
                <a:lnTo>
                  <a:pt x="999" y="272"/>
                </a:lnTo>
                <a:lnTo>
                  <a:pt x="990" y="277"/>
                </a:lnTo>
                <a:lnTo>
                  <a:pt x="1036" y="495"/>
                </a:lnTo>
                <a:lnTo>
                  <a:pt x="1036" y="495"/>
                </a:lnTo>
                <a:lnTo>
                  <a:pt x="1108" y="512"/>
                </a:lnTo>
                <a:lnTo>
                  <a:pt x="1160" y="523"/>
                </a:lnTo>
                <a:lnTo>
                  <a:pt x="1185" y="530"/>
                </a:lnTo>
                <a:lnTo>
                  <a:pt x="1207" y="530"/>
                </a:lnTo>
                <a:lnTo>
                  <a:pt x="1221" y="523"/>
                </a:lnTo>
                <a:lnTo>
                  <a:pt x="1221" y="523"/>
                </a:lnTo>
                <a:lnTo>
                  <a:pt x="1223" y="520"/>
                </a:lnTo>
                <a:lnTo>
                  <a:pt x="1231" y="513"/>
                </a:lnTo>
                <a:lnTo>
                  <a:pt x="1240" y="507"/>
                </a:lnTo>
                <a:lnTo>
                  <a:pt x="1245" y="504"/>
                </a:lnTo>
                <a:lnTo>
                  <a:pt x="1250" y="503"/>
                </a:lnTo>
                <a:lnTo>
                  <a:pt x="1250" y="503"/>
                </a:lnTo>
                <a:lnTo>
                  <a:pt x="1263" y="506"/>
                </a:lnTo>
                <a:lnTo>
                  <a:pt x="1279" y="511"/>
                </a:lnTo>
                <a:lnTo>
                  <a:pt x="1293" y="514"/>
                </a:lnTo>
                <a:lnTo>
                  <a:pt x="1300" y="517"/>
                </a:lnTo>
                <a:lnTo>
                  <a:pt x="1300" y="517"/>
                </a:lnTo>
                <a:lnTo>
                  <a:pt x="1300" y="535"/>
                </a:lnTo>
                <a:lnTo>
                  <a:pt x="1300" y="555"/>
                </a:lnTo>
                <a:lnTo>
                  <a:pt x="1300" y="555"/>
                </a:lnTo>
                <a:lnTo>
                  <a:pt x="1300" y="558"/>
                </a:lnTo>
                <a:lnTo>
                  <a:pt x="1297" y="563"/>
                </a:lnTo>
                <a:lnTo>
                  <a:pt x="1292" y="573"/>
                </a:lnTo>
                <a:lnTo>
                  <a:pt x="1283" y="588"/>
                </a:lnTo>
                <a:lnTo>
                  <a:pt x="1283" y="588"/>
                </a:lnTo>
                <a:lnTo>
                  <a:pt x="1270" y="597"/>
                </a:lnTo>
                <a:lnTo>
                  <a:pt x="1261" y="602"/>
                </a:lnTo>
                <a:lnTo>
                  <a:pt x="1256" y="605"/>
                </a:lnTo>
                <a:lnTo>
                  <a:pt x="1256" y="605"/>
                </a:lnTo>
                <a:lnTo>
                  <a:pt x="1235" y="601"/>
                </a:lnTo>
                <a:lnTo>
                  <a:pt x="1217" y="598"/>
                </a:lnTo>
                <a:lnTo>
                  <a:pt x="1217" y="598"/>
                </a:lnTo>
                <a:lnTo>
                  <a:pt x="1117" y="586"/>
                </a:lnTo>
                <a:lnTo>
                  <a:pt x="1006" y="570"/>
                </a:lnTo>
                <a:lnTo>
                  <a:pt x="1006" y="570"/>
                </a:lnTo>
                <a:lnTo>
                  <a:pt x="1000" y="569"/>
                </a:lnTo>
                <a:lnTo>
                  <a:pt x="995" y="566"/>
                </a:lnTo>
                <a:lnTo>
                  <a:pt x="987" y="561"/>
                </a:lnTo>
                <a:lnTo>
                  <a:pt x="982" y="555"/>
                </a:lnTo>
                <a:lnTo>
                  <a:pt x="978" y="551"/>
                </a:lnTo>
                <a:lnTo>
                  <a:pt x="978" y="551"/>
                </a:lnTo>
                <a:lnTo>
                  <a:pt x="967" y="530"/>
                </a:lnTo>
                <a:lnTo>
                  <a:pt x="948" y="488"/>
                </a:lnTo>
                <a:lnTo>
                  <a:pt x="919" y="428"/>
                </a:lnTo>
                <a:lnTo>
                  <a:pt x="886" y="363"/>
                </a:lnTo>
                <a:lnTo>
                  <a:pt x="686" y="415"/>
                </a:lnTo>
                <a:lnTo>
                  <a:pt x="686" y="415"/>
                </a:lnTo>
                <a:lnTo>
                  <a:pt x="669" y="421"/>
                </a:lnTo>
                <a:lnTo>
                  <a:pt x="627" y="432"/>
                </a:lnTo>
                <a:lnTo>
                  <a:pt x="604" y="440"/>
                </a:lnTo>
                <a:lnTo>
                  <a:pt x="584" y="446"/>
                </a:lnTo>
                <a:lnTo>
                  <a:pt x="568" y="454"/>
                </a:lnTo>
                <a:lnTo>
                  <a:pt x="563" y="456"/>
                </a:lnTo>
                <a:lnTo>
                  <a:pt x="561" y="459"/>
                </a:lnTo>
                <a:lnTo>
                  <a:pt x="561" y="459"/>
                </a:lnTo>
                <a:lnTo>
                  <a:pt x="557" y="467"/>
                </a:lnTo>
                <a:lnTo>
                  <a:pt x="553" y="476"/>
                </a:lnTo>
                <a:lnTo>
                  <a:pt x="553" y="480"/>
                </a:lnTo>
                <a:lnTo>
                  <a:pt x="553" y="483"/>
                </a:lnTo>
                <a:lnTo>
                  <a:pt x="554" y="485"/>
                </a:lnTo>
                <a:lnTo>
                  <a:pt x="557" y="488"/>
                </a:lnTo>
                <a:lnTo>
                  <a:pt x="557" y="488"/>
                </a:lnTo>
                <a:lnTo>
                  <a:pt x="591" y="516"/>
                </a:lnTo>
                <a:lnTo>
                  <a:pt x="661" y="575"/>
                </a:lnTo>
                <a:lnTo>
                  <a:pt x="774" y="669"/>
                </a:lnTo>
                <a:lnTo>
                  <a:pt x="774" y="669"/>
                </a:lnTo>
                <a:lnTo>
                  <a:pt x="780" y="676"/>
                </a:lnTo>
                <a:lnTo>
                  <a:pt x="788" y="686"/>
                </a:lnTo>
                <a:lnTo>
                  <a:pt x="796" y="698"/>
                </a:lnTo>
                <a:lnTo>
                  <a:pt x="803" y="712"/>
                </a:lnTo>
                <a:lnTo>
                  <a:pt x="810" y="728"/>
                </a:lnTo>
                <a:lnTo>
                  <a:pt x="815" y="742"/>
                </a:lnTo>
                <a:lnTo>
                  <a:pt x="818" y="756"/>
                </a:lnTo>
                <a:lnTo>
                  <a:pt x="818" y="767"/>
                </a:lnTo>
                <a:lnTo>
                  <a:pt x="818" y="767"/>
                </a:lnTo>
                <a:lnTo>
                  <a:pt x="817" y="773"/>
                </a:lnTo>
                <a:lnTo>
                  <a:pt x="812" y="781"/>
                </a:lnTo>
                <a:lnTo>
                  <a:pt x="806" y="789"/>
                </a:lnTo>
                <a:lnTo>
                  <a:pt x="796" y="797"/>
                </a:lnTo>
                <a:lnTo>
                  <a:pt x="771" y="817"/>
                </a:lnTo>
                <a:lnTo>
                  <a:pt x="742" y="837"/>
                </a:lnTo>
                <a:lnTo>
                  <a:pt x="711" y="857"/>
                </a:lnTo>
                <a:lnTo>
                  <a:pt x="678" y="875"/>
                </a:lnTo>
                <a:lnTo>
                  <a:pt x="647" y="890"/>
                </a:lnTo>
                <a:lnTo>
                  <a:pt x="634" y="895"/>
                </a:lnTo>
                <a:lnTo>
                  <a:pt x="622" y="899"/>
                </a:lnTo>
                <a:lnTo>
                  <a:pt x="622" y="899"/>
                </a:lnTo>
                <a:lnTo>
                  <a:pt x="598" y="908"/>
                </a:lnTo>
                <a:lnTo>
                  <a:pt x="570" y="918"/>
                </a:lnTo>
                <a:lnTo>
                  <a:pt x="515" y="942"/>
                </a:lnTo>
                <a:lnTo>
                  <a:pt x="471" y="961"/>
                </a:lnTo>
                <a:lnTo>
                  <a:pt x="453" y="970"/>
                </a:lnTo>
                <a:lnTo>
                  <a:pt x="435" y="1002"/>
                </a:lnTo>
                <a:lnTo>
                  <a:pt x="450" y="1074"/>
                </a:lnTo>
                <a:lnTo>
                  <a:pt x="450" y="1074"/>
                </a:lnTo>
                <a:lnTo>
                  <a:pt x="459" y="1079"/>
                </a:lnTo>
                <a:lnTo>
                  <a:pt x="478" y="1089"/>
                </a:lnTo>
                <a:lnTo>
                  <a:pt x="488" y="1096"/>
                </a:lnTo>
                <a:lnTo>
                  <a:pt x="497" y="1102"/>
                </a:lnTo>
                <a:lnTo>
                  <a:pt x="504" y="1108"/>
                </a:lnTo>
                <a:lnTo>
                  <a:pt x="505" y="1111"/>
                </a:lnTo>
                <a:lnTo>
                  <a:pt x="506" y="1115"/>
                </a:lnTo>
                <a:lnTo>
                  <a:pt x="506" y="1115"/>
                </a:lnTo>
                <a:lnTo>
                  <a:pt x="505" y="1120"/>
                </a:lnTo>
                <a:lnTo>
                  <a:pt x="504" y="1124"/>
                </a:lnTo>
                <a:lnTo>
                  <a:pt x="500" y="1133"/>
                </a:lnTo>
                <a:lnTo>
                  <a:pt x="492" y="1141"/>
                </a:lnTo>
                <a:lnTo>
                  <a:pt x="492" y="1141"/>
                </a:lnTo>
                <a:lnTo>
                  <a:pt x="487" y="1144"/>
                </a:lnTo>
                <a:lnTo>
                  <a:pt x="477" y="1148"/>
                </a:lnTo>
                <a:lnTo>
                  <a:pt x="467" y="1152"/>
                </a:lnTo>
                <a:lnTo>
                  <a:pt x="461" y="1154"/>
                </a:lnTo>
                <a:lnTo>
                  <a:pt x="461" y="1154"/>
                </a:lnTo>
                <a:lnTo>
                  <a:pt x="444" y="1149"/>
                </a:lnTo>
                <a:lnTo>
                  <a:pt x="431" y="1145"/>
                </a:lnTo>
                <a:lnTo>
                  <a:pt x="425" y="1159"/>
                </a:lnTo>
                <a:lnTo>
                  <a:pt x="506" y="1233"/>
                </a:lnTo>
                <a:lnTo>
                  <a:pt x="506" y="1233"/>
                </a:lnTo>
                <a:lnTo>
                  <a:pt x="492" y="1237"/>
                </a:lnTo>
                <a:lnTo>
                  <a:pt x="481" y="1239"/>
                </a:lnTo>
                <a:lnTo>
                  <a:pt x="476" y="1239"/>
                </a:lnTo>
                <a:lnTo>
                  <a:pt x="471" y="1238"/>
                </a:lnTo>
                <a:lnTo>
                  <a:pt x="471" y="1238"/>
                </a:lnTo>
                <a:lnTo>
                  <a:pt x="458" y="1230"/>
                </a:lnTo>
                <a:lnTo>
                  <a:pt x="434" y="1210"/>
                </a:lnTo>
                <a:lnTo>
                  <a:pt x="364" y="1153"/>
                </a:lnTo>
                <a:lnTo>
                  <a:pt x="265" y="1070"/>
                </a:lnTo>
                <a:lnTo>
                  <a:pt x="265" y="1070"/>
                </a:lnTo>
                <a:lnTo>
                  <a:pt x="262" y="1086"/>
                </a:lnTo>
                <a:lnTo>
                  <a:pt x="260" y="1097"/>
                </a:lnTo>
                <a:lnTo>
                  <a:pt x="257" y="1102"/>
                </a:lnTo>
                <a:lnTo>
                  <a:pt x="257" y="1102"/>
                </a:lnTo>
                <a:lnTo>
                  <a:pt x="256" y="1105"/>
                </a:lnTo>
                <a:lnTo>
                  <a:pt x="255" y="1107"/>
                </a:lnTo>
                <a:lnTo>
                  <a:pt x="254" y="1111"/>
                </a:lnTo>
                <a:lnTo>
                  <a:pt x="255" y="1111"/>
                </a:lnTo>
                <a:lnTo>
                  <a:pt x="256" y="1112"/>
                </a:lnTo>
                <a:lnTo>
                  <a:pt x="256" y="1112"/>
                </a:lnTo>
                <a:lnTo>
                  <a:pt x="269" y="1116"/>
                </a:lnTo>
                <a:lnTo>
                  <a:pt x="293" y="1125"/>
                </a:lnTo>
                <a:lnTo>
                  <a:pt x="316" y="1135"/>
                </a:lnTo>
                <a:lnTo>
                  <a:pt x="323" y="1140"/>
                </a:lnTo>
                <a:lnTo>
                  <a:pt x="326" y="1141"/>
                </a:lnTo>
                <a:lnTo>
                  <a:pt x="326" y="1144"/>
                </a:lnTo>
                <a:lnTo>
                  <a:pt x="326" y="1166"/>
                </a:lnTo>
                <a:lnTo>
                  <a:pt x="318" y="1173"/>
                </a:lnTo>
                <a:lnTo>
                  <a:pt x="379" y="1173"/>
                </a:lnTo>
                <a:lnTo>
                  <a:pt x="379" y="1173"/>
                </a:lnTo>
                <a:lnTo>
                  <a:pt x="368" y="1186"/>
                </a:lnTo>
                <a:lnTo>
                  <a:pt x="360" y="1193"/>
                </a:lnTo>
                <a:lnTo>
                  <a:pt x="356" y="1196"/>
                </a:lnTo>
                <a:lnTo>
                  <a:pt x="354" y="1197"/>
                </a:lnTo>
                <a:lnTo>
                  <a:pt x="354" y="1197"/>
                </a:lnTo>
                <a:lnTo>
                  <a:pt x="298" y="1200"/>
                </a:lnTo>
                <a:lnTo>
                  <a:pt x="180" y="1207"/>
                </a:lnTo>
                <a:lnTo>
                  <a:pt x="61" y="1215"/>
                </a:lnTo>
                <a:lnTo>
                  <a:pt x="23" y="1216"/>
                </a:lnTo>
                <a:lnTo>
                  <a:pt x="7" y="1216"/>
                </a:lnTo>
                <a:lnTo>
                  <a:pt x="7" y="1216"/>
                </a:lnTo>
                <a:lnTo>
                  <a:pt x="4" y="1204"/>
                </a:lnTo>
                <a:lnTo>
                  <a:pt x="0" y="1193"/>
                </a:lnTo>
                <a:lnTo>
                  <a:pt x="90" y="1188"/>
                </a:lnTo>
                <a:lnTo>
                  <a:pt x="90" y="1188"/>
                </a:lnTo>
                <a:lnTo>
                  <a:pt x="90" y="1166"/>
                </a:lnTo>
                <a:lnTo>
                  <a:pt x="91" y="1148"/>
                </a:lnTo>
                <a:lnTo>
                  <a:pt x="91" y="1141"/>
                </a:lnTo>
                <a:lnTo>
                  <a:pt x="92" y="1138"/>
                </a:lnTo>
                <a:lnTo>
                  <a:pt x="92" y="1138"/>
                </a:lnTo>
                <a:lnTo>
                  <a:pt x="101" y="1127"/>
                </a:lnTo>
                <a:lnTo>
                  <a:pt x="110" y="1119"/>
                </a:lnTo>
                <a:lnTo>
                  <a:pt x="110" y="1119"/>
                </a:lnTo>
                <a:lnTo>
                  <a:pt x="119" y="1111"/>
                </a:lnTo>
                <a:lnTo>
                  <a:pt x="134" y="1098"/>
                </a:lnTo>
                <a:lnTo>
                  <a:pt x="156" y="1083"/>
                </a:lnTo>
                <a:lnTo>
                  <a:pt x="160" y="1069"/>
                </a:lnTo>
                <a:lnTo>
                  <a:pt x="204" y="1020"/>
                </a:lnTo>
                <a:lnTo>
                  <a:pt x="175" y="983"/>
                </a:lnTo>
                <a:lnTo>
                  <a:pt x="175" y="983"/>
                </a:lnTo>
                <a:lnTo>
                  <a:pt x="199" y="966"/>
                </a:lnTo>
                <a:lnTo>
                  <a:pt x="199" y="966"/>
                </a:lnTo>
                <a:lnTo>
                  <a:pt x="205" y="969"/>
                </a:lnTo>
                <a:lnTo>
                  <a:pt x="219" y="975"/>
                </a:lnTo>
                <a:lnTo>
                  <a:pt x="238" y="984"/>
                </a:lnTo>
                <a:lnTo>
                  <a:pt x="238" y="984"/>
                </a:lnTo>
                <a:lnTo>
                  <a:pt x="311" y="895"/>
                </a:lnTo>
                <a:lnTo>
                  <a:pt x="311" y="895"/>
                </a:lnTo>
                <a:lnTo>
                  <a:pt x="318" y="889"/>
                </a:lnTo>
                <a:lnTo>
                  <a:pt x="330" y="879"/>
                </a:lnTo>
                <a:lnTo>
                  <a:pt x="358" y="856"/>
                </a:lnTo>
                <a:lnTo>
                  <a:pt x="383" y="834"/>
                </a:lnTo>
                <a:lnTo>
                  <a:pt x="391" y="827"/>
                </a:lnTo>
                <a:lnTo>
                  <a:pt x="392" y="824"/>
                </a:lnTo>
                <a:lnTo>
                  <a:pt x="392" y="823"/>
                </a:lnTo>
                <a:lnTo>
                  <a:pt x="392" y="823"/>
                </a:lnTo>
                <a:lnTo>
                  <a:pt x="389" y="820"/>
                </a:lnTo>
                <a:lnTo>
                  <a:pt x="388" y="818"/>
                </a:lnTo>
                <a:lnTo>
                  <a:pt x="384" y="810"/>
                </a:lnTo>
                <a:lnTo>
                  <a:pt x="382" y="801"/>
                </a:lnTo>
                <a:lnTo>
                  <a:pt x="382" y="801"/>
                </a:lnTo>
                <a:lnTo>
                  <a:pt x="375" y="772"/>
                </a:lnTo>
                <a:lnTo>
                  <a:pt x="363" y="705"/>
                </a:lnTo>
                <a:lnTo>
                  <a:pt x="354" y="668"/>
                </a:lnTo>
                <a:lnTo>
                  <a:pt x="345" y="632"/>
                </a:lnTo>
                <a:lnTo>
                  <a:pt x="337" y="603"/>
                </a:lnTo>
                <a:lnTo>
                  <a:pt x="334" y="592"/>
                </a:lnTo>
                <a:lnTo>
                  <a:pt x="331" y="584"/>
                </a:lnTo>
                <a:lnTo>
                  <a:pt x="331" y="584"/>
                </a:lnTo>
                <a:lnTo>
                  <a:pt x="323" y="570"/>
                </a:lnTo>
                <a:lnTo>
                  <a:pt x="317" y="553"/>
                </a:lnTo>
                <a:lnTo>
                  <a:pt x="309" y="532"/>
                </a:lnTo>
                <a:lnTo>
                  <a:pt x="303" y="511"/>
                </a:lnTo>
                <a:lnTo>
                  <a:pt x="297" y="489"/>
                </a:lnTo>
                <a:lnTo>
                  <a:pt x="292" y="466"/>
                </a:lnTo>
                <a:lnTo>
                  <a:pt x="288" y="443"/>
                </a:lnTo>
                <a:lnTo>
                  <a:pt x="287" y="423"/>
                </a:lnTo>
                <a:lnTo>
                  <a:pt x="287" y="423"/>
                </a:lnTo>
                <a:lnTo>
                  <a:pt x="289" y="412"/>
                </a:lnTo>
                <a:lnTo>
                  <a:pt x="293" y="400"/>
                </a:lnTo>
                <a:lnTo>
                  <a:pt x="301" y="388"/>
                </a:lnTo>
                <a:lnTo>
                  <a:pt x="309" y="374"/>
                </a:lnTo>
                <a:lnTo>
                  <a:pt x="321" y="358"/>
                </a:lnTo>
                <a:lnTo>
                  <a:pt x="334" y="343"/>
                </a:lnTo>
                <a:lnTo>
                  <a:pt x="348" y="329"/>
                </a:lnTo>
                <a:lnTo>
                  <a:pt x="363" y="314"/>
                </a:lnTo>
                <a:lnTo>
                  <a:pt x="395" y="285"/>
                </a:lnTo>
                <a:lnTo>
                  <a:pt x="425" y="259"/>
                </a:lnTo>
                <a:lnTo>
                  <a:pt x="454" y="239"/>
                </a:lnTo>
                <a:lnTo>
                  <a:pt x="467" y="231"/>
                </a:lnTo>
                <a:lnTo>
                  <a:pt x="478" y="226"/>
                </a:lnTo>
                <a:lnTo>
                  <a:pt x="478" y="226"/>
                </a:lnTo>
                <a:lnTo>
                  <a:pt x="521" y="207"/>
                </a:lnTo>
                <a:lnTo>
                  <a:pt x="566" y="190"/>
                </a:lnTo>
                <a:lnTo>
                  <a:pt x="612" y="173"/>
                </a:lnTo>
                <a:lnTo>
                  <a:pt x="542" y="127"/>
                </a:lnTo>
                <a:lnTo>
                  <a:pt x="414" y="135"/>
                </a:lnTo>
                <a:lnTo>
                  <a:pt x="353" y="138"/>
                </a:lnTo>
                <a:lnTo>
                  <a:pt x="353" y="138"/>
                </a:lnTo>
                <a:lnTo>
                  <a:pt x="346" y="143"/>
                </a:lnTo>
                <a:lnTo>
                  <a:pt x="339" y="149"/>
                </a:lnTo>
                <a:lnTo>
                  <a:pt x="339" y="149"/>
                </a:lnTo>
                <a:lnTo>
                  <a:pt x="334" y="163"/>
                </a:lnTo>
                <a:lnTo>
                  <a:pt x="330" y="171"/>
                </a:lnTo>
                <a:lnTo>
                  <a:pt x="327" y="172"/>
                </a:lnTo>
                <a:lnTo>
                  <a:pt x="325" y="173"/>
                </a:lnTo>
                <a:lnTo>
                  <a:pt x="325" y="173"/>
                </a:lnTo>
                <a:lnTo>
                  <a:pt x="313" y="168"/>
                </a:lnTo>
                <a:lnTo>
                  <a:pt x="307" y="165"/>
                </a:lnTo>
                <a:lnTo>
                  <a:pt x="307" y="165"/>
                </a:lnTo>
                <a:lnTo>
                  <a:pt x="302" y="167"/>
                </a:lnTo>
                <a:lnTo>
                  <a:pt x="289" y="168"/>
                </a:lnTo>
                <a:lnTo>
                  <a:pt x="283" y="169"/>
                </a:lnTo>
                <a:lnTo>
                  <a:pt x="276" y="168"/>
                </a:lnTo>
                <a:lnTo>
                  <a:pt x="273" y="167"/>
                </a:lnTo>
                <a:lnTo>
                  <a:pt x="271" y="165"/>
                </a:lnTo>
                <a:lnTo>
                  <a:pt x="271" y="163"/>
                </a:lnTo>
                <a:lnTo>
                  <a:pt x="271" y="163"/>
                </a:lnTo>
                <a:lnTo>
                  <a:pt x="270" y="158"/>
                </a:lnTo>
                <a:lnTo>
                  <a:pt x="269" y="151"/>
                </a:lnTo>
                <a:lnTo>
                  <a:pt x="266" y="144"/>
                </a:lnTo>
                <a:lnTo>
                  <a:pt x="265" y="136"/>
                </a:lnTo>
                <a:lnTo>
                  <a:pt x="265" y="127"/>
                </a:lnTo>
                <a:lnTo>
                  <a:pt x="266" y="118"/>
                </a:lnTo>
                <a:lnTo>
                  <a:pt x="270" y="110"/>
                </a:lnTo>
                <a:lnTo>
                  <a:pt x="273" y="106"/>
                </a:lnTo>
                <a:lnTo>
                  <a:pt x="278" y="102"/>
                </a:lnTo>
                <a:lnTo>
                  <a:pt x="278" y="102"/>
                </a:lnTo>
                <a:lnTo>
                  <a:pt x="287" y="96"/>
                </a:lnTo>
                <a:lnTo>
                  <a:pt x="298" y="91"/>
                </a:lnTo>
                <a:lnTo>
                  <a:pt x="308" y="87"/>
                </a:lnTo>
                <a:lnTo>
                  <a:pt x="318" y="85"/>
                </a:lnTo>
                <a:lnTo>
                  <a:pt x="334" y="84"/>
                </a:lnTo>
                <a:lnTo>
                  <a:pt x="340" y="84"/>
                </a:lnTo>
                <a:lnTo>
                  <a:pt x="340" y="84"/>
                </a:lnTo>
                <a:lnTo>
                  <a:pt x="364" y="73"/>
                </a:lnTo>
                <a:lnTo>
                  <a:pt x="364" y="73"/>
                </a:lnTo>
                <a:lnTo>
                  <a:pt x="473" y="65"/>
                </a:lnTo>
                <a:lnTo>
                  <a:pt x="554" y="61"/>
                </a:lnTo>
                <a:lnTo>
                  <a:pt x="586" y="60"/>
                </a:lnTo>
                <a:lnTo>
                  <a:pt x="606" y="60"/>
                </a:lnTo>
                <a:lnTo>
                  <a:pt x="606" y="60"/>
                </a:lnTo>
                <a:lnTo>
                  <a:pt x="628" y="64"/>
                </a:lnTo>
                <a:lnTo>
                  <a:pt x="664" y="73"/>
                </a:lnTo>
                <a:lnTo>
                  <a:pt x="756" y="98"/>
                </a:lnTo>
                <a:lnTo>
                  <a:pt x="882" y="135"/>
                </a:lnTo>
                <a:lnTo>
                  <a:pt x="924" y="148"/>
                </a:lnTo>
                <a:lnTo>
                  <a:pt x="924" y="148"/>
                </a:lnTo>
                <a:lnTo>
                  <a:pt x="937" y="113"/>
                </a:lnTo>
                <a:lnTo>
                  <a:pt x="947" y="88"/>
                </a:lnTo>
                <a:lnTo>
                  <a:pt x="953" y="68"/>
                </a:lnTo>
                <a:lnTo>
                  <a:pt x="953" y="68"/>
                </a:lnTo>
                <a:lnTo>
                  <a:pt x="954" y="65"/>
                </a:lnTo>
                <a:lnTo>
                  <a:pt x="957" y="60"/>
                </a:lnTo>
                <a:lnTo>
                  <a:pt x="964" y="50"/>
                </a:lnTo>
                <a:lnTo>
                  <a:pt x="977" y="37"/>
                </a:lnTo>
                <a:lnTo>
                  <a:pt x="991" y="26"/>
                </a:lnTo>
                <a:lnTo>
                  <a:pt x="1006" y="14"/>
                </a:lnTo>
                <a:lnTo>
                  <a:pt x="1022" y="6"/>
                </a:lnTo>
                <a:lnTo>
                  <a:pt x="1029" y="3"/>
                </a:lnTo>
                <a:lnTo>
                  <a:pt x="1036" y="0"/>
                </a:lnTo>
                <a:lnTo>
                  <a:pt x="1042" y="0"/>
                </a:lnTo>
                <a:lnTo>
                  <a:pt x="1047" y="2"/>
                </a:lnTo>
                <a:lnTo>
                  <a:pt x="1047" y="2"/>
                </a:lnTo>
                <a:lnTo>
                  <a:pt x="1060" y="7"/>
                </a:lnTo>
                <a:lnTo>
                  <a:pt x="1075" y="14"/>
                </a:lnTo>
                <a:lnTo>
                  <a:pt x="1091" y="25"/>
                </a:lnTo>
                <a:lnTo>
                  <a:pt x="1108" y="37"/>
                </a:lnTo>
                <a:lnTo>
                  <a:pt x="1124" y="50"/>
                </a:lnTo>
                <a:lnTo>
                  <a:pt x="1138" y="63"/>
                </a:lnTo>
                <a:lnTo>
                  <a:pt x="1150" y="77"/>
                </a:lnTo>
                <a:lnTo>
                  <a:pt x="1154" y="82"/>
                </a:lnTo>
                <a:lnTo>
                  <a:pt x="1156" y="88"/>
                </a:lnTo>
                <a:lnTo>
                  <a:pt x="1156" y="88"/>
                </a:lnTo>
                <a:lnTo>
                  <a:pt x="1157" y="98"/>
                </a:lnTo>
                <a:lnTo>
                  <a:pt x="1159" y="108"/>
                </a:lnTo>
                <a:lnTo>
                  <a:pt x="1159" y="118"/>
                </a:lnTo>
                <a:lnTo>
                  <a:pt x="1157" y="126"/>
                </a:lnTo>
                <a:lnTo>
                  <a:pt x="1155" y="140"/>
                </a:lnTo>
                <a:lnTo>
                  <a:pt x="1154" y="145"/>
                </a:lnTo>
                <a:lnTo>
                  <a:pt x="1154" y="149"/>
                </a:lnTo>
                <a:lnTo>
                  <a:pt x="1154" y="149"/>
                </a:lnTo>
                <a:close/>
                <a:moveTo>
                  <a:pt x="547" y="702"/>
                </a:moveTo>
                <a:lnTo>
                  <a:pt x="547" y="702"/>
                </a:lnTo>
                <a:lnTo>
                  <a:pt x="542" y="734"/>
                </a:lnTo>
                <a:lnTo>
                  <a:pt x="538" y="761"/>
                </a:lnTo>
                <a:lnTo>
                  <a:pt x="535" y="780"/>
                </a:lnTo>
                <a:lnTo>
                  <a:pt x="535" y="780"/>
                </a:lnTo>
                <a:lnTo>
                  <a:pt x="534" y="786"/>
                </a:lnTo>
                <a:lnTo>
                  <a:pt x="533" y="795"/>
                </a:lnTo>
                <a:lnTo>
                  <a:pt x="527" y="813"/>
                </a:lnTo>
                <a:lnTo>
                  <a:pt x="520" y="834"/>
                </a:lnTo>
                <a:lnTo>
                  <a:pt x="520" y="834"/>
                </a:lnTo>
                <a:lnTo>
                  <a:pt x="529" y="828"/>
                </a:lnTo>
                <a:lnTo>
                  <a:pt x="547" y="817"/>
                </a:lnTo>
                <a:lnTo>
                  <a:pt x="547" y="817"/>
                </a:lnTo>
                <a:lnTo>
                  <a:pt x="568" y="804"/>
                </a:lnTo>
                <a:lnTo>
                  <a:pt x="604" y="784"/>
                </a:lnTo>
                <a:lnTo>
                  <a:pt x="653" y="756"/>
                </a:lnTo>
                <a:lnTo>
                  <a:pt x="547" y="7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86B83F0E-786B-4DC0-99A4-1057CFBBDE83}"/>
              </a:ext>
            </a:extLst>
          </p:cNvPr>
          <p:cNvSpPr>
            <a:spLocks/>
          </p:cNvSpPr>
          <p:nvPr/>
        </p:nvSpPr>
        <p:spPr bwMode="auto">
          <a:xfrm>
            <a:off x="7920813" y="2888515"/>
            <a:ext cx="1485395" cy="1441228"/>
          </a:xfrm>
          <a:custGeom>
            <a:avLst/>
            <a:gdLst>
              <a:gd name="T0" fmla="*/ 1110 w 1278"/>
              <a:gd name="T1" fmla="*/ 408 h 1240"/>
              <a:gd name="T2" fmla="*/ 1183 w 1278"/>
              <a:gd name="T3" fmla="*/ 672 h 1240"/>
              <a:gd name="T4" fmla="*/ 1207 w 1278"/>
              <a:gd name="T5" fmla="*/ 705 h 1240"/>
              <a:gd name="T6" fmla="*/ 1240 w 1278"/>
              <a:gd name="T7" fmla="*/ 744 h 1240"/>
              <a:gd name="T8" fmla="*/ 1235 w 1278"/>
              <a:gd name="T9" fmla="*/ 810 h 1240"/>
              <a:gd name="T10" fmla="*/ 1223 w 1278"/>
              <a:gd name="T11" fmla="*/ 809 h 1240"/>
              <a:gd name="T12" fmla="*/ 1207 w 1278"/>
              <a:gd name="T13" fmla="*/ 822 h 1240"/>
              <a:gd name="T14" fmla="*/ 1192 w 1278"/>
              <a:gd name="T15" fmla="*/ 799 h 1240"/>
              <a:gd name="T16" fmla="*/ 1146 w 1278"/>
              <a:gd name="T17" fmla="*/ 756 h 1240"/>
              <a:gd name="T18" fmla="*/ 1060 w 1278"/>
              <a:gd name="T19" fmla="*/ 652 h 1240"/>
              <a:gd name="T20" fmla="*/ 994 w 1278"/>
              <a:gd name="T21" fmla="*/ 532 h 1240"/>
              <a:gd name="T22" fmla="*/ 811 w 1278"/>
              <a:gd name="T23" fmla="*/ 583 h 1240"/>
              <a:gd name="T24" fmla="*/ 943 w 1278"/>
              <a:gd name="T25" fmla="*/ 758 h 1240"/>
              <a:gd name="T26" fmla="*/ 973 w 1278"/>
              <a:gd name="T27" fmla="*/ 832 h 1240"/>
              <a:gd name="T28" fmla="*/ 955 w 1278"/>
              <a:gd name="T29" fmla="*/ 880 h 1240"/>
              <a:gd name="T30" fmla="*/ 758 w 1278"/>
              <a:gd name="T31" fmla="*/ 1102 h 1240"/>
              <a:gd name="T32" fmla="*/ 748 w 1278"/>
              <a:gd name="T33" fmla="*/ 1127 h 1240"/>
              <a:gd name="T34" fmla="*/ 842 w 1278"/>
              <a:gd name="T35" fmla="*/ 1167 h 1240"/>
              <a:gd name="T36" fmla="*/ 844 w 1278"/>
              <a:gd name="T37" fmla="*/ 1205 h 1240"/>
              <a:gd name="T38" fmla="*/ 882 w 1278"/>
              <a:gd name="T39" fmla="*/ 1228 h 1240"/>
              <a:gd name="T40" fmla="*/ 533 w 1278"/>
              <a:gd name="T41" fmla="*/ 1240 h 1240"/>
              <a:gd name="T42" fmla="*/ 538 w 1278"/>
              <a:gd name="T43" fmla="*/ 1223 h 1240"/>
              <a:gd name="T44" fmla="*/ 622 w 1278"/>
              <a:gd name="T45" fmla="*/ 1212 h 1240"/>
              <a:gd name="T46" fmla="*/ 610 w 1278"/>
              <a:gd name="T47" fmla="*/ 1169 h 1240"/>
              <a:gd name="T48" fmla="*/ 700 w 1278"/>
              <a:gd name="T49" fmla="*/ 771 h 1240"/>
              <a:gd name="T50" fmla="*/ 617 w 1278"/>
              <a:gd name="T51" fmla="*/ 981 h 1240"/>
              <a:gd name="T52" fmla="*/ 549 w 1278"/>
              <a:gd name="T53" fmla="*/ 1012 h 1240"/>
              <a:gd name="T54" fmla="*/ 144 w 1278"/>
              <a:gd name="T55" fmla="*/ 979 h 1240"/>
              <a:gd name="T56" fmla="*/ 84 w 1278"/>
              <a:gd name="T57" fmla="*/ 1047 h 1240"/>
              <a:gd name="T58" fmla="*/ 66 w 1278"/>
              <a:gd name="T59" fmla="*/ 1035 h 1240"/>
              <a:gd name="T60" fmla="*/ 47 w 1278"/>
              <a:gd name="T61" fmla="*/ 1025 h 1240"/>
              <a:gd name="T62" fmla="*/ 8 w 1278"/>
              <a:gd name="T63" fmla="*/ 1124 h 1240"/>
              <a:gd name="T64" fmla="*/ 0 w 1278"/>
              <a:gd name="T65" fmla="*/ 1063 h 1240"/>
              <a:gd name="T66" fmla="*/ 66 w 1278"/>
              <a:gd name="T67" fmla="*/ 768 h 1240"/>
              <a:gd name="T68" fmla="*/ 79 w 1278"/>
              <a:gd name="T69" fmla="*/ 781 h 1240"/>
              <a:gd name="T70" fmla="*/ 85 w 1278"/>
              <a:gd name="T71" fmla="*/ 881 h 1240"/>
              <a:gd name="T72" fmla="*/ 130 w 1278"/>
              <a:gd name="T73" fmla="*/ 792 h 1240"/>
              <a:gd name="T74" fmla="*/ 295 w 1278"/>
              <a:gd name="T75" fmla="*/ 846 h 1240"/>
              <a:gd name="T76" fmla="*/ 488 w 1278"/>
              <a:gd name="T77" fmla="*/ 872 h 1240"/>
              <a:gd name="T78" fmla="*/ 526 w 1278"/>
              <a:gd name="T79" fmla="*/ 544 h 1240"/>
              <a:gd name="T80" fmla="*/ 648 w 1278"/>
              <a:gd name="T81" fmla="*/ 252 h 1240"/>
              <a:gd name="T82" fmla="*/ 654 w 1278"/>
              <a:gd name="T83" fmla="*/ 195 h 1240"/>
              <a:gd name="T84" fmla="*/ 691 w 1278"/>
              <a:gd name="T85" fmla="*/ 179 h 1240"/>
              <a:gd name="T86" fmla="*/ 1017 w 1278"/>
              <a:gd name="T87" fmla="*/ 154 h 1240"/>
              <a:gd name="T88" fmla="*/ 1047 w 1278"/>
              <a:gd name="T89" fmla="*/ 99 h 1240"/>
              <a:gd name="T90" fmla="*/ 1093 w 1278"/>
              <a:gd name="T91" fmla="*/ 28 h 1240"/>
              <a:gd name="T92" fmla="*/ 1177 w 1278"/>
              <a:gd name="T93" fmla="*/ 0 h 1240"/>
              <a:gd name="T94" fmla="*/ 1226 w 1278"/>
              <a:gd name="T95" fmla="*/ 22 h 1240"/>
              <a:gd name="T96" fmla="*/ 1273 w 1278"/>
              <a:gd name="T97" fmla="*/ 77 h 1240"/>
              <a:gd name="T98" fmla="*/ 1271 w 1278"/>
              <a:gd name="T99" fmla="*/ 127 h 1240"/>
              <a:gd name="T100" fmla="*/ 1277 w 1278"/>
              <a:gd name="T101" fmla="*/ 146 h 1240"/>
              <a:gd name="T102" fmla="*/ 1268 w 1278"/>
              <a:gd name="T103" fmla="*/ 200 h 1240"/>
              <a:gd name="T104" fmla="*/ 1243 w 1278"/>
              <a:gd name="T105" fmla="*/ 243 h 1240"/>
              <a:gd name="T106" fmla="*/ 1224 w 1278"/>
              <a:gd name="T107" fmla="*/ 250 h 1240"/>
              <a:gd name="T108" fmla="*/ 1215 w 1278"/>
              <a:gd name="T109" fmla="*/ 266 h 1240"/>
              <a:gd name="T110" fmla="*/ 1185 w 1278"/>
              <a:gd name="T111" fmla="*/ 271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78" h="1240">
                <a:moveTo>
                  <a:pt x="1134" y="266"/>
                </a:moveTo>
                <a:lnTo>
                  <a:pt x="1134" y="334"/>
                </a:lnTo>
                <a:lnTo>
                  <a:pt x="1134" y="334"/>
                </a:lnTo>
                <a:lnTo>
                  <a:pt x="1131" y="344"/>
                </a:lnTo>
                <a:lnTo>
                  <a:pt x="1126" y="362"/>
                </a:lnTo>
                <a:lnTo>
                  <a:pt x="1110" y="408"/>
                </a:lnTo>
                <a:lnTo>
                  <a:pt x="1086" y="471"/>
                </a:lnTo>
                <a:lnTo>
                  <a:pt x="1098" y="558"/>
                </a:lnTo>
                <a:lnTo>
                  <a:pt x="1098" y="558"/>
                </a:lnTo>
                <a:lnTo>
                  <a:pt x="1143" y="616"/>
                </a:lnTo>
                <a:lnTo>
                  <a:pt x="1173" y="658"/>
                </a:lnTo>
                <a:lnTo>
                  <a:pt x="1183" y="672"/>
                </a:lnTo>
                <a:lnTo>
                  <a:pt x="1187" y="679"/>
                </a:lnTo>
                <a:lnTo>
                  <a:pt x="1187" y="679"/>
                </a:lnTo>
                <a:lnTo>
                  <a:pt x="1188" y="690"/>
                </a:lnTo>
                <a:lnTo>
                  <a:pt x="1190" y="697"/>
                </a:lnTo>
                <a:lnTo>
                  <a:pt x="1190" y="697"/>
                </a:lnTo>
                <a:lnTo>
                  <a:pt x="1207" y="705"/>
                </a:lnTo>
                <a:lnTo>
                  <a:pt x="1221" y="712"/>
                </a:lnTo>
                <a:lnTo>
                  <a:pt x="1226" y="716"/>
                </a:lnTo>
                <a:lnTo>
                  <a:pt x="1230" y="720"/>
                </a:lnTo>
                <a:lnTo>
                  <a:pt x="1230" y="720"/>
                </a:lnTo>
                <a:lnTo>
                  <a:pt x="1235" y="730"/>
                </a:lnTo>
                <a:lnTo>
                  <a:pt x="1240" y="744"/>
                </a:lnTo>
                <a:lnTo>
                  <a:pt x="1248" y="766"/>
                </a:lnTo>
                <a:lnTo>
                  <a:pt x="1248" y="766"/>
                </a:lnTo>
                <a:lnTo>
                  <a:pt x="1247" y="773"/>
                </a:lnTo>
                <a:lnTo>
                  <a:pt x="1243" y="789"/>
                </a:lnTo>
                <a:lnTo>
                  <a:pt x="1238" y="805"/>
                </a:lnTo>
                <a:lnTo>
                  <a:pt x="1235" y="810"/>
                </a:lnTo>
                <a:lnTo>
                  <a:pt x="1233" y="814"/>
                </a:lnTo>
                <a:lnTo>
                  <a:pt x="1233" y="814"/>
                </a:lnTo>
                <a:lnTo>
                  <a:pt x="1230" y="814"/>
                </a:lnTo>
                <a:lnTo>
                  <a:pt x="1229" y="814"/>
                </a:lnTo>
                <a:lnTo>
                  <a:pt x="1225" y="813"/>
                </a:lnTo>
                <a:lnTo>
                  <a:pt x="1223" y="809"/>
                </a:lnTo>
                <a:lnTo>
                  <a:pt x="1223" y="809"/>
                </a:lnTo>
                <a:lnTo>
                  <a:pt x="1221" y="811"/>
                </a:lnTo>
                <a:lnTo>
                  <a:pt x="1218" y="817"/>
                </a:lnTo>
                <a:lnTo>
                  <a:pt x="1214" y="819"/>
                </a:lnTo>
                <a:lnTo>
                  <a:pt x="1211" y="820"/>
                </a:lnTo>
                <a:lnTo>
                  <a:pt x="1207" y="822"/>
                </a:lnTo>
                <a:lnTo>
                  <a:pt x="1205" y="822"/>
                </a:lnTo>
                <a:lnTo>
                  <a:pt x="1205" y="822"/>
                </a:lnTo>
                <a:lnTo>
                  <a:pt x="1201" y="819"/>
                </a:lnTo>
                <a:lnTo>
                  <a:pt x="1198" y="817"/>
                </a:lnTo>
                <a:lnTo>
                  <a:pt x="1195" y="809"/>
                </a:lnTo>
                <a:lnTo>
                  <a:pt x="1192" y="799"/>
                </a:lnTo>
                <a:lnTo>
                  <a:pt x="1192" y="799"/>
                </a:lnTo>
                <a:lnTo>
                  <a:pt x="1181" y="791"/>
                </a:lnTo>
                <a:lnTo>
                  <a:pt x="1173" y="786"/>
                </a:lnTo>
                <a:lnTo>
                  <a:pt x="1167" y="781"/>
                </a:lnTo>
                <a:lnTo>
                  <a:pt x="1167" y="781"/>
                </a:lnTo>
                <a:lnTo>
                  <a:pt x="1146" y="756"/>
                </a:lnTo>
                <a:lnTo>
                  <a:pt x="1131" y="735"/>
                </a:lnTo>
                <a:lnTo>
                  <a:pt x="1131" y="735"/>
                </a:lnTo>
                <a:lnTo>
                  <a:pt x="1101" y="700"/>
                </a:lnTo>
                <a:lnTo>
                  <a:pt x="1077" y="672"/>
                </a:lnTo>
                <a:lnTo>
                  <a:pt x="1060" y="652"/>
                </a:lnTo>
                <a:lnTo>
                  <a:pt x="1060" y="652"/>
                </a:lnTo>
                <a:lnTo>
                  <a:pt x="1044" y="626"/>
                </a:lnTo>
                <a:lnTo>
                  <a:pt x="1022" y="588"/>
                </a:lnTo>
                <a:lnTo>
                  <a:pt x="1002" y="551"/>
                </a:lnTo>
                <a:lnTo>
                  <a:pt x="997" y="539"/>
                </a:lnTo>
                <a:lnTo>
                  <a:pt x="994" y="532"/>
                </a:lnTo>
                <a:lnTo>
                  <a:pt x="994" y="532"/>
                </a:lnTo>
                <a:lnTo>
                  <a:pt x="992" y="517"/>
                </a:lnTo>
                <a:lnTo>
                  <a:pt x="985" y="492"/>
                </a:lnTo>
                <a:lnTo>
                  <a:pt x="976" y="459"/>
                </a:lnTo>
                <a:lnTo>
                  <a:pt x="877" y="507"/>
                </a:lnTo>
                <a:lnTo>
                  <a:pt x="811" y="583"/>
                </a:lnTo>
                <a:lnTo>
                  <a:pt x="811" y="583"/>
                </a:lnTo>
                <a:lnTo>
                  <a:pt x="868" y="660"/>
                </a:lnTo>
                <a:lnTo>
                  <a:pt x="912" y="718"/>
                </a:lnTo>
                <a:lnTo>
                  <a:pt x="928" y="739"/>
                </a:lnTo>
                <a:lnTo>
                  <a:pt x="938" y="751"/>
                </a:lnTo>
                <a:lnTo>
                  <a:pt x="938" y="751"/>
                </a:lnTo>
                <a:lnTo>
                  <a:pt x="943" y="758"/>
                </a:lnTo>
                <a:lnTo>
                  <a:pt x="950" y="768"/>
                </a:lnTo>
                <a:lnTo>
                  <a:pt x="956" y="780"/>
                </a:lnTo>
                <a:lnTo>
                  <a:pt x="962" y="792"/>
                </a:lnTo>
                <a:lnTo>
                  <a:pt x="966" y="806"/>
                </a:lnTo>
                <a:lnTo>
                  <a:pt x="970" y="820"/>
                </a:lnTo>
                <a:lnTo>
                  <a:pt x="973" y="832"/>
                </a:lnTo>
                <a:lnTo>
                  <a:pt x="974" y="842"/>
                </a:lnTo>
                <a:lnTo>
                  <a:pt x="974" y="842"/>
                </a:lnTo>
                <a:lnTo>
                  <a:pt x="971" y="851"/>
                </a:lnTo>
                <a:lnTo>
                  <a:pt x="967" y="861"/>
                </a:lnTo>
                <a:lnTo>
                  <a:pt x="961" y="870"/>
                </a:lnTo>
                <a:lnTo>
                  <a:pt x="955" y="880"/>
                </a:lnTo>
                <a:lnTo>
                  <a:pt x="943" y="894"/>
                </a:lnTo>
                <a:lnTo>
                  <a:pt x="938" y="900"/>
                </a:lnTo>
                <a:lnTo>
                  <a:pt x="938" y="900"/>
                </a:lnTo>
                <a:lnTo>
                  <a:pt x="844" y="1004"/>
                </a:lnTo>
                <a:lnTo>
                  <a:pt x="780" y="1077"/>
                </a:lnTo>
                <a:lnTo>
                  <a:pt x="758" y="1102"/>
                </a:lnTo>
                <a:lnTo>
                  <a:pt x="750" y="1113"/>
                </a:lnTo>
                <a:lnTo>
                  <a:pt x="750" y="1113"/>
                </a:lnTo>
                <a:lnTo>
                  <a:pt x="749" y="1119"/>
                </a:lnTo>
                <a:lnTo>
                  <a:pt x="748" y="1122"/>
                </a:lnTo>
                <a:lnTo>
                  <a:pt x="747" y="1126"/>
                </a:lnTo>
                <a:lnTo>
                  <a:pt x="748" y="1127"/>
                </a:lnTo>
                <a:lnTo>
                  <a:pt x="750" y="1129"/>
                </a:lnTo>
                <a:lnTo>
                  <a:pt x="750" y="1129"/>
                </a:lnTo>
                <a:lnTo>
                  <a:pt x="794" y="1146"/>
                </a:lnTo>
                <a:lnTo>
                  <a:pt x="837" y="1164"/>
                </a:lnTo>
                <a:lnTo>
                  <a:pt x="837" y="1164"/>
                </a:lnTo>
                <a:lnTo>
                  <a:pt x="842" y="1167"/>
                </a:lnTo>
                <a:lnTo>
                  <a:pt x="847" y="1173"/>
                </a:lnTo>
                <a:lnTo>
                  <a:pt x="849" y="1176"/>
                </a:lnTo>
                <a:lnTo>
                  <a:pt x="852" y="1179"/>
                </a:lnTo>
                <a:lnTo>
                  <a:pt x="852" y="1183"/>
                </a:lnTo>
                <a:lnTo>
                  <a:pt x="852" y="1187"/>
                </a:lnTo>
                <a:lnTo>
                  <a:pt x="844" y="1205"/>
                </a:lnTo>
                <a:lnTo>
                  <a:pt x="910" y="1205"/>
                </a:lnTo>
                <a:lnTo>
                  <a:pt x="910" y="1205"/>
                </a:lnTo>
                <a:lnTo>
                  <a:pt x="907" y="1211"/>
                </a:lnTo>
                <a:lnTo>
                  <a:pt x="904" y="1215"/>
                </a:lnTo>
                <a:lnTo>
                  <a:pt x="903" y="1218"/>
                </a:lnTo>
                <a:lnTo>
                  <a:pt x="882" y="1228"/>
                </a:lnTo>
                <a:lnTo>
                  <a:pt x="882" y="1228"/>
                </a:lnTo>
                <a:lnTo>
                  <a:pt x="709" y="1235"/>
                </a:lnTo>
                <a:lnTo>
                  <a:pt x="589" y="1239"/>
                </a:lnTo>
                <a:lnTo>
                  <a:pt x="550" y="1240"/>
                </a:lnTo>
                <a:lnTo>
                  <a:pt x="533" y="1240"/>
                </a:lnTo>
                <a:lnTo>
                  <a:pt x="533" y="1240"/>
                </a:lnTo>
                <a:lnTo>
                  <a:pt x="530" y="1237"/>
                </a:lnTo>
                <a:lnTo>
                  <a:pt x="530" y="1234"/>
                </a:lnTo>
                <a:lnTo>
                  <a:pt x="531" y="1230"/>
                </a:lnTo>
                <a:lnTo>
                  <a:pt x="531" y="1230"/>
                </a:lnTo>
                <a:lnTo>
                  <a:pt x="535" y="1226"/>
                </a:lnTo>
                <a:lnTo>
                  <a:pt x="538" y="1223"/>
                </a:lnTo>
                <a:lnTo>
                  <a:pt x="544" y="1221"/>
                </a:lnTo>
                <a:lnTo>
                  <a:pt x="551" y="1220"/>
                </a:lnTo>
                <a:lnTo>
                  <a:pt x="551" y="1220"/>
                </a:lnTo>
                <a:lnTo>
                  <a:pt x="568" y="1219"/>
                </a:lnTo>
                <a:lnTo>
                  <a:pt x="592" y="1216"/>
                </a:lnTo>
                <a:lnTo>
                  <a:pt x="622" y="1212"/>
                </a:lnTo>
                <a:lnTo>
                  <a:pt x="622" y="1212"/>
                </a:lnTo>
                <a:lnTo>
                  <a:pt x="616" y="1195"/>
                </a:lnTo>
                <a:lnTo>
                  <a:pt x="611" y="1179"/>
                </a:lnTo>
                <a:lnTo>
                  <a:pt x="610" y="1173"/>
                </a:lnTo>
                <a:lnTo>
                  <a:pt x="610" y="1169"/>
                </a:lnTo>
                <a:lnTo>
                  <a:pt x="610" y="1169"/>
                </a:lnTo>
                <a:lnTo>
                  <a:pt x="613" y="1162"/>
                </a:lnTo>
                <a:lnTo>
                  <a:pt x="617" y="1153"/>
                </a:lnTo>
                <a:lnTo>
                  <a:pt x="622" y="1144"/>
                </a:lnTo>
                <a:lnTo>
                  <a:pt x="649" y="1124"/>
                </a:lnTo>
                <a:lnTo>
                  <a:pt x="811" y="855"/>
                </a:lnTo>
                <a:lnTo>
                  <a:pt x="700" y="771"/>
                </a:lnTo>
                <a:lnTo>
                  <a:pt x="700" y="771"/>
                </a:lnTo>
                <a:lnTo>
                  <a:pt x="662" y="872"/>
                </a:lnTo>
                <a:lnTo>
                  <a:pt x="634" y="943"/>
                </a:lnTo>
                <a:lnTo>
                  <a:pt x="623" y="969"/>
                </a:lnTo>
                <a:lnTo>
                  <a:pt x="617" y="981"/>
                </a:lnTo>
                <a:lnTo>
                  <a:pt x="617" y="981"/>
                </a:lnTo>
                <a:lnTo>
                  <a:pt x="612" y="985"/>
                </a:lnTo>
                <a:lnTo>
                  <a:pt x="603" y="990"/>
                </a:lnTo>
                <a:lnTo>
                  <a:pt x="582" y="1001"/>
                </a:lnTo>
                <a:lnTo>
                  <a:pt x="560" y="1008"/>
                </a:lnTo>
                <a:lnTo>
                  <a:pt x="549" y="1012"/>
                </a:lnTo>
                <a:lnTo>
                  <a:pt x="549" y="1012"/>
                </a:lnTo>
                <a:lnTo>
                  <a:pt x="385" y="970"/>
                </a:lnTo>
                <a:lnTo>
                  <a:pt x="221" y="928"/>
                </a:lnTo>
                <a:lnTo>
                  <a:pt x="186" y="943"/>
                </a:lnTo>
                <a:lnTo>
                  <a:pt x="153" y="966"/>
                </a:lnTo>
                <a:lnTo>
                  <a:pt x="153" y="966"/>
                </a:lnTo>
                <a:lnTo>
                  <a:pt x="144" y="979"/>
                </a:lnTo>
                <a:lnTo>
                  <a:pt x="123" y="1006"/>
                </a:lnTo>
                <a:lnTo>
                  <a:pt x="99" y="1034"/>
                </a:lnTo>
                <a:lnTo>
                  <a:pt x="90" y="1044"/>
                </a:lnTo>
                <a:lnTo>
                  <a:pt x="87" y="1046"/>
                </a:lnTo>
                <a:lnTo>
                  <a:pt x="84" y="1047"/>
                </a:lnTo>
                <a:lnTo>
                  <a:pt x="84" y="1047"/>
                </a:lnTo>
                <a:lnTo>
                  <a:pt x="80" y="1047"/>
                </a:lnTo>
                <a:lnTo>
                  <a:pt x="76" y="1046"/>
                </a:lnTo>
                <a:lnTo>
                  <a:pt x="71" y="1042"/>
                </a:lnTo>
                <a:lnTo>
                  <a:pt x="68" y="1037"/>
                </a:lnTo>
                <a:lnTo>
                  <a:pt x="66" y="1035"/>
                </a:lnTo>
                <a:lnTo>
                  <a:pt x="66" y="1035"/>
                </a:lnTo>
                <a:lnTo>
                  <a:pt x="62" y="1022"/>
                </a:lnTo>
                <a:lnTo>
                  <a:pt x="60" y="1016"/>
                </a:lnTo>
                <a:lnTo>
                  <a:pt x="59" y="1014"/>
                </a:lnTo>
                <a:lnTo>
                  <a:pt x="59" y="1014"/>
                </a:lnTo>
                <a:lnTo>
                  <a:pt x="55" y="1018"/>
                </a:lnTo>
                <a:lnTo>
                  <a:pt x="47" y="1025"/>
                </a:lnTo>
                <a:lnTo>
                  <a:pt x="36" y="1032"/>
                </a:lnTo>
                <a:lnTo>
                  <a:pt x="21" y="1124"/>
                </a:lnTo>
                <a:lnTo>
                  <a:pt x="21" y="1124"/>
                </a:lnTo>
                <a:lnTo>
                  <a:pt x="14" y="1125"/>
                </a:lnTo>
                <a:lnTo>
                  <a:pt x="9" y="1125"/>
                </a:lnTo>
                <a:lnTo>
                  <a:pt x="8" y="1124"/>
                </a:lnTo>
                <a:lnTo>
                  <a:pt x="8" y="1124"/>
                </a:lnTo>
                <a:lnTo>
                  <a:pt x="8" y="1124"/>
                </a:lnTo>
                <a:lnTo>
                  <a:pt x="8" y="1113"/>
                </a:lnTo>
                <a:lnTo>
                  <a:pt x="4" y="1094"/>
                </a:lnTo>
                <a:lnTo>
                  <a:pt x="0" y="1063"/>
                </a:lnTo>
                <a:lnTo>
                  <a:pt x="0" y="1063"/>
                </a:lnTo>
                <a:lnTo>
                  <a:pt x="9" y="1014"/>
                </a:lnTo>
                <a:lnTo>
                  <a:pt x="31" y="913"/>
                </a:lnTo>
                <a:lnTo>
                  <a:pt x="54" y="813"/>
                </a:lnTo>
                <a:lnTo>
                  <a:pt x="61" y="781"/>
                </a:lnTo>
                <a:lnTo>
                  <a:pt x="65" y="771"/>
                </a:lnTo>
                <a:lnTo>
                  <a:pt x="66" y="768"/>
                </a:lnTo>
                <a:lnTo>
                  <a:pt x="66" y="768"/>
                </a:lnTo>
                <a:lnTo>
                  <a:pt x="71" y="770"/>
                </a:lnTo>
                <a:lnTo>
                  <a:pt x="75" y="772"/>
                </a:lnTo>
                <a:lnTo>
                  <a:pt x="78" y="776"/>
                </a:lnTo>
                <a:lnTo>
                  <a:pt x="79" y="781"/>
                </a:lnTo>
                <a:lnTo>
                  <a:pt x="79" y="781"/>
                </a:lnTo>
                <a:lnTo>
                  <a:pt x="73" y="834"/>
                </a:lnTo>
                <a:lnTo>
                  <a:pt x="66" y="885"/>
                </a:lnTo>
                <a:lnTo>
                  <a:pt x="66" y="885"/>
                </a:lnTo>
                <a:lnTo>
                  <a:pt x="75" y="885"/>
                </a:lnTo>
                <a:lnTo>
                  <a:pt x="81" y="882"/>
                </a:lnTo>
                <a:lnTo>
                  <a:pt x="85" y="881"/>
                </a:lnTo>
                <a:lnTo>
                  <a:pt x="87" y="880"/>
                </a:lnTo>
                <a:lnTo>
                  <a:pt x="87" y="880"/>
                </a:lnTo>
                <a:lnTo>
                  <a:pt x="108" y="832"/>
                </a:lnTo>
                <a:lnTo>
                  <a:pt x="116" y="815"/>
                </a:lnTo>
                <a:lnTo>
                  <a:pt x="123" y="801"/>
                </a:lnTo>
                <a:lnTo>
                  <a:pt x="130" y="792"/>
                </a:lnTo>
                <a:lnTo>
                  <a:pt x="132" y="789"/>
                </a:lnTo>
                <a:lnTo>
                  <a:pt x="135" y="789"/>
                </a:lnTo>
                <a:lnTo>
                  <a:pt x="178" y="789"/>
                </a:lnTo>
                <a:lnTo>
                  <a:pt x="259" y="839"/>
                </a:lnTo>
                <a:lnTo>
                  <a:pt x="259" y="839"/>
                </a:lnTo>
                <a:lnTo>
                  <a:pt x="295" y="846"/>
                </a:lnTo>
                <a:lnTo>
                  <a:pt x="373" y="858"/>
                </a:lnTo>
                <a:lnTo>
                  <a:pt x="415" y="866"/>
                </a:lnTo>
                <a:lnTo>
                  <a:pt x="452" y="871"/>
                </a:lnTo>
                <a:lnTo>
                  <a:pt x="478" y="874"/>
                </a:lnTo>
                <a:lnTo>
                  <a:pt x="485" y="874"/>
                </a:lnTo>
                <a:lnTo>
                  <a:pt x="488" y="872"/>
                </a:lnTo>
                <a:lnTo>
                  <a:pt x="513" y="692"/>
                </a:lnTo>
                <a:lnTo>
                  <a:pt x="513" y="692"/>
                </a:lnTo>
                <a:lnTo>
                  <a:pt x="518" y="560"/>
                </a:lnTo>
                <a:lnTo>
                  <a:pt x="518" y="560"/>
                </a:lnTo>
                <a:lnTo>
                  <a:pt x="521" y="554"/>
                </a:lnTo>
                <a:lnTo>
                  <a:pt x="526" y="544"/>
                </a:lnTo>
                <a:lnTo>
                  <a:pt x="540" y="513"/>
                </a:lnTo>
                <a:lnTo>
                  <a:pt x="561" y="471"/>
                </a:lnTo>
                <a:lnTo>
                  <a:pt x="637" y="382"/>
                </a:lnTo>
                <a:lnTo>
                  <a:pt x="637" y="382"/>
                </a:lnTo>
                <a:lnTo>
                  <a:pt x="644" y="306"/>
                </a:lnTo>
                <a:lnTo>
                  <a:pt x="648" y="252"/>
                </a:lnTo>
                <a:lnTo>
                  <a:pt x="651" y="223"/>
                </a:lnTo>
                <a:lnTo>
                  <a:pt x="651" y="223"/>
                </a:lnTo>
                <a:lnTo>
                  <a:pt x="651" y="211"/>
                </a:lnTo>
                <a:lnTo>
                  <a:pt x="651" y="206"/>
                </a:lnTo>
                <a:lnTo>
                  <a:pt x="653" y="200"/>
                </a:lnTo>
                <a:lnTo>
                  <a:pt x="654" y="195"/>
                </a:lnTo>
                <a:lnTo>
                  <a:pt x="658" y="190"/>
                </a:lnTo>
                <a:lnTo>
                  <a:pt x="664" y="184"/>
                </a:lnTo>
                <a:lnTo>
                  <a:pt x="674" y="182"/>
                </a:lnTo>
                <a:lnTo>
                  <a:pt x="674" y="182"/>
                </a:lnTo>
                <a:lnTo>
                  <a:pt x="681" y="181"/>
                </a:lnTo>
                <a:lnTo>
                  <a:pt x="691" y="179"/>
                </a:lnTo>
                <a:lnTo>
                  <a:pt x="717" y="179"/>
                </a:lnTo>
                <a:lnTo>
                  <a:pt x="749" y="179"/>
                </a:lnTo>
                <a:lnTo>
                  <a:pt x="783" y="181"/>
                </a:lnTo>
                <a:lnTo>
                  <a:pt x="846" y="184"/>
                </a:lnTo>
                <a:lnTo>
                  <a:pt x="872" y="187"/>
                </a:lnTo>
                <a:lnTo>
                  <a:pt x="1017" y="154"/>
                </a:lnTo>
                <a:lnTo>
                  <a:pt x="1045" y="140"/>
                </a:lnTo>
                <a:lnTo>
                  <a:pt x="1045" y="140"/>
                </a:lnTo>
                <a:lnTo>
                  <a:pt x="1044" y="132"/>
                </a:lnTo>
                <a:lnTo>
                  <a:pt x="1045" y="125"/>
                </a:lnTo>
                <a:lnTo>
                  <a:pt x="1045" y="113"/>
                </a:lnTo>
                <a:lnTo>
                  <a:pt x="1047" y="99"/>
                </a:lnTo>
                <a:lnTo>
                  <a:pt x="1053" y="85"/>
                </a:lnTo>
                <a:lnTo>
                  <a:pt x="1060" y="70"/>
                </a:lnTo>
                <a:lnTo>
                  <a:pt x="1070" y="54"/>
                </a:lnTo>
                <a:lnTo>
                  <a:pt x="1070" y="54"/>
                </a:lnTo>
                <a:lnTo>
                  <a:pt x="1082" y="40"/>
                </a:lnTo>
                <a:lnTo>
                  <a:pt x="1093" y="28"/>
                </a:lnTo>
                <a:lnTo>
                  <a:pt x="1105" y="18"/>
                </a:lnTo>
                <a:lnTo>
                  <a:pt x="1117" y="11"/>
                </a:lnTo>
                <a:lnTo>
                  <a:pt x="1130" y="6"/>
                </a:lnTo>
                <a:lnTo>
                  <a:pt x="1144" y="2"/>
                </a:lnTo>
                <a:lnTo>
                  <a:pt x="1159" y="0"/>
                </a:lnTo>
                <a:lnTo>
                  <a:pt x="1177" y="0"/>
                </a:lnTo>
                <a:lnTo>
                  <a:pt x="1177" y="0"/>
                </a:lnTo>
                <a:lnTo>
                  <a:pt x="1186" y="2"/>
                </a:lnTo>
                <a:lnTo>
                  <a:pt x="1195" y="4"/>
                </a:lnTo>
                <a:lnTo>
                  <a:pt x="1204" y="8"/>
                </a:lnTo>
                <a:lnTo>
                  <a:pt x="1211" y="12"/>
                </a:lnTo>
                <a:lnTo>
                  <a:pt x="1226" y="22"/>
                </a:lnTo>
                <a:lnTo>
                  <a:pt x="1240" y="33"/>
                </a:lnTo>
                <a:lnTo>
                  <a:pt x="1252" y="46"/>
                </a:lnTo>
                <a:lnTo>
                  <a:pt x="1261" y="56"/>
                </a:lnTo>
                <a:lnTo>
                  <a:pt x="1271" y="72"/>
                </a:lnTo>
                <a:lnTo>
                  <a:pt x="1271" y="72"/>
                </a:lnTo>
                <a:lnTo>
                  <a:pt x="1273" y="77"/>
                </a:lnTo>
                <a:lnTo>
                  <a:pt x="1275" y="83"/>
                </a:lnTo>
                <a:lnTo>
                  <a:pt x="1276" y="96"/>
                </a:lnTo>
                <a:lnTo>
                  <a:pt x="1276" y="107"/>
                </a:lnTo>
                <a:lnTo>
                  <a:pt x="1276" y="112"/>
                </a:lnTo>
                <a:lnTo>
                  <a:pt x="1276" y="112"/>
                </a:lnTo>
                <a:lnTo>
                  <a:pt x="1271" y="127"/>
                </a:lnTo>
                <a:lnTo>
                  <a:pt x="1271" y="127"/>
                </a:lnTo>
                <a:lnTo>
                  <a:pt x="1275" y="131"/>
                </a:lnTo>
                <a:lnTo>
                  <a:pt x="1277" y="135"/>
                </a:lnTo>
                <a:lnTo>
                  <a:pt x="1278" y="138"/>
                </a:lnTo>
                <a:lnTo>
                  <a:pt x="1278" y="138"/>
                </a:lnTo>
                <a:lnTo>
                  <a:pt x="1277" y="146"/>
                </a:lnTo>
                <a:lnTo>
                  <a:pt x="1271" y="163"/>
                </a:lnTo>
                <a:lnTo>
                  <a:pt x="1263" y="184"/>
                </a:lnTo>
                <a:lnTo>
                  <a:pt x="1263" y="184"/>
                </a:lnTo>
                <a:lnTo>
                  <a:pt x="1264" y="187"/>
                </a:lnTo>
                <a:lnTo>
                  <a:pt x="1268" y="196"/>
                </a:lnTo>
                <a:lnTo>
                  <a:pt x="1268" y="200"/>
                </a:lnTo>
                <a:lnTo>
                  <a:pt x="1270" y="205"/>
                </a:lnTo>
                <a:lnTo>
                  <a:pt x="1268" y="207"/>
                </a:lnTo>
                <a:lnTo>
                  <a:pt x="1266" y="210"/>
                </a:lnTo>
                <a:lnTo>
                  <a:pt x="1266" y="210"/>
                </a:lnTo>
                <a:lnTo>
                  <a:pt x="1251" y="215"/>
                </a:lnTo>
                <a:lnTo>
                  <a:pt x="1243" y="243"/>
                </a:lnTo>
                <a:lnTo>
                  <a:pt x="1243" y="243"/>
                </a:lnTo>
                <a:lnTo>
                  <a:pt x="1237" y="243"/>
                </a:lnTo>
                <a:lnTo>
                  <a:pt x="1231" y="243"/>
                </a:lnTo>
                <a:lnTo>
                  <a:pt x="1228" y="245"/>
                </a:lnTo>
                <a:lnTo>
                  <a:pt x="1228" y="245"/>
                </a:lnTo>
                <a:lnTo>
                  <a:pt x="1224" y="250"/>
                </a:lnTo>
                <a:lnTo>
                  <a:pt x="1223" y="256"/>
                </a:lnTo>
                <a:lnTo>
                  <a:pt x="1223" y="256"/>
                </a:lnTo>
                <a:lnTo>
                  <a:pt x="1221" y="257"/>
                </a:lnTo>
                <a:lnTo>
                  <a:pt x="1220" y="258"/>
                </a:lnTo>
                <a:lnTo>
                  <a:pt x="1215" y="266"/>
                </a:lnTo>
                <a:lnTo>
                  <a:pt x="1215" y="266"/>
                </a:lnTo>
                <a:lnTo>
                  <a:pt x="1211" y="270"/>
                </a:lnTo>
                <a:lnTo>
                  <a:pt x="1207" y="273"/>
                </a:lnTo>
                <a:lnTo>
                  <a:pt x="1202" y="275"/>
                </a:lnTo>
                <a:lnTo>
                  <a:pt x="1197" y="276"/>
                </a:lnTo>
                <a:lnTo>
                  <a:pt x="1197" y="276"/>
                </a:lnTo>
                <a:lnTo>
                  <a:pt x="1185" y="271"/>
                </a:lnTo>
                <a:lnTo>
                  <a:pt x="1165" y="263"/>
                </a:lnTo>
                <a:lnTo>
                  <a:pt x="1139" y="253"/>
                </a:lnTo>
                <a:lnTo>
                  <a:pt x="1134" y="2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1D81E8EB-2987-4D32-AC9E-7E3D50E4C3EF}"/>
              </a:ext>
            </a:extLst>
          </p:cNvPr>
          <p:cNvSpPr>
            <a:spLocks/>
          </p:cNvSpPr>
          <p:nvPr/>
        </p:nvSpPr>
        <p:spPr bwMode="auto">
          <a:xfrm>
            <a:off x="6238895" y="850349"/>
            <a:ext cx="1306833" cy="1578352"/>
          </a:xfrm>
          <a:custGeom>
            <a:avLst/>
            <a:gdLst>
              <a:gd name="T0" fmla="*/ 594 w 1107"/>
              <a:gd name="T1" fmla="*/ 263 h 1337"/>
              <a:gd name="T2" fmla="*/ 564 w 1107"/>
              <a:gd name="T3" fmla="*/ 226 h 1337"/>
              <a:gd name="T4" fmla="*/ 497 w 1107"/>
              <a:gd name="T5" fmla="*/ 207 h 1337"/>
              <a:gd name="T6" fmla="*/ 462 w 1107"/>
              <a:gd name="T7" fmla="*/ 212 h 1337"/>
              <a:gd name="T8" fmla="*/ 407 w 1107"/>
              <a:gd name="T9" fmla="*/ 269 h 1337"/>
              <a:gd name="T10" fmla="*/ 396 w 1107"/>
              <a:gd name="T11" fmla="*/ 335 h 1337"/>
              <a:gd name="T12" fmla="*/ 351 w 1107"/>
              <a:gd name="T13" fmla="*/ 417 h 1337"/>
              <a:gd name="T14" fmla="*/ 346 w 1107"/>
              <a:gd name="T15" fmla="*/ 580 h 1337"/>
              <a:gd name="T16" fmla="*/ 294 w 1107"/>
              <a:gd name="T17" fmla="*/ 749 h 1337"/>
              <a:gd name="T18" fmla="*/ 217 w 1107"/>
              <a:gd name="T19" fmla="*/ 937 h 1337"/>
              <a:gd name="T20" fmla="*/ 196 w 1107"/>
              <a:gd name="T21" fmla="*/ 993 h 1337"/>
              <a:gd name="T22" fmla="*/ 135 w 1107"/>
              <a:gd name="T23" fmla="*/ 1059 h 1337"/>
              <a:gd name="T24" fmla="*/ 102 w 1107"/>
              <a:gd name="T25" fmla="*/ 1094 h 1337"/>
              <a:gd name="T26" fmla="*/ 16 w 1107"/>
              <a:gd name="T27" fmla="*/ 1196 h 1337"/>
              <a:gd name="T28" fmla="*/ 28 w 1107"/>
              <a:gd name="T29" fmla="*/ 1205 h 1337"/>
              <a:gd name="T30" fmla="*/ 112 w 1107"/>
              <a:gd name="T31" fmla="*/ 1143 h 1337"/>
              <a:gd name="T32" fmla="*/ 127 w 1107"/>
              <a:gd name="T33" fmla="*/ 1138 h 1337"/>
              <a:gd name="T34" fmla="*/ 209 w 1107"/>
              <a:gd name="T35" fmla="*/ 1087 h 1337"/>
              <a:gd name="T36" fmla="*/ 269 w 1107"/>
              <a:gd name="T37" fmla="*/ 1026 h 1337"/>
              <a:gd name="T38" fmla="*/ 423 w 1107"/>
              <a:gd name="T39" fmla="*/ 822 h 1337"/>
              <a:gd name="T40" fmla="*/ 450 w 1107"/>
              <a:gd name="T41" fmla="*/ 795 h 1337"/>
              <a:gd name="T42" fmla="*/ 473 w 1107"/>
              <a:gd name="T43" fmla="*/ 772 h 1337"/>
              <a:gd name="T44" fmla="*/ 531 w 1107"/>
              <a:gd name="T45" fmla="*/ 776 h 1337"/>
              <a:gd name="T46" fmla="*/ 537 w 1107"/>
              <a:gd name="T47" fmla="*/ 816 h 1337"/>
              <a:gd name="T48" fmla="*/ 554 w 1107"/>
              <a:gd name="T49" fmla="*/ 960 h 1337"/>
              <a:gd name="T50" fmla="*/ 574 w 1107"/>
              <a:gd name="T51" fmla="*/ 1061 h 1337"/>
              <a:gd name="T52" fmla="*/ 594 w 1107"/>
              <a:gd name="T53" fmla="*/ 1138 h 1337"/>
              <a:gd name="T54" fmla="*/ 592 w 1107"/>
              <a:gd name="T55" fmla="*/ 1183 h 1337"/>
              <a:gd name="T56" fmla="*/ 593 w 1107"/>
              <a:gd name="T57" fmla="*/ 1220 h 1337"/>
              <a:gd name="T58" fmla="*/ 655 w 1107"/>
              <a:gd name="T59" fmla="*/ 1330 h 1337"/>
              <a:gd name="T60" fmla="*/ 679 w 1107"/>
              <a:gd name="T61" fmla="*/ 1332 h 1337"/>
              <a:gd name="T62" fmla="*/ 681 w 1107"/>
              <a:gd name="T63" fmla="*/ 1315 h 1337"/>
              <a:gd name="T64" fmla="*/ 696 w 1107"/>
              <a:gd name="T65" fmla="*/ 1266 h 1337"/>
              <a:gd name="T66" fmla="*/ 673 w 1107"/>
              <a:gd name="T67" fmla="*/ 1204 h 1337"/>
              <a:gd name="T68" fmla="*/ 650 w 1107"/>
              <a:gd name="T69" fmla="*/ 1127 h 1337"/>
              <a:gd name="T70" fmla="*/ 649 w 1107"/>
              <a:gd name="T71" fmla="*/ 940 h 1337"/>
              <a:gd name="T72" fmla="*/ 634 w 1107"/>
              <a:gd name="T73" fmla="*/ 862 h 1337"/>
              <a:gd name="T74" fmla="*/ 659 w 1107"/>
              <a:gd name="T75" fmla="*/ 808 h 1337"/>
              <a:gd name="T76" fmla="*/ 725 w 1107"/>
              <a:gd name="T77" fmla="*/ 663 h 1337"/>
              <a:gd name="T78" fmla="*/ 724 w 1107"/>
              <a:gd name="T79" fmla="*/ 526 h 1337"/>
              <a:gd name="T80" fmla="*/ 706 w 1107"/>
              <a:gd name="T81" fmla="*/ 452 h 1337"/>
              <a:gd name="T82" fmla="*/ 716 w 1107"/>
              <a:gd name="T83" fmla="*/ 376 h 1337"/>
              <a:gd name="T84" fmla="*/ 1031 w 1107"/>
              <a:gd name="T85" fmla="*/ 56 h 1337"/>
              <a:gd name="T86" fmla="*/ 1061 w 1107"/>
              <a:gd name="T87" fmla="*/ 36 h 1337"/>
              <a:gd name="T88" fmla="*/ 1097 w 1107"/>
              <a:gd name="T89" fmla="*/ 31 h 1337"/>
              <a:gd name="T90" fmla="*/ 1098 w 1107"/>
              <a:gd name="T91" fmla="*/ 19 h 1337"/>
              <a:gd name="T92" fmla="*/ 1100 w 1107"/>
              <a:gd name="T93" fmla="*/ 12 h 1337"/>
              <a:gd name="T94" fmla="*/ 1037 w 1107"/>
              <a:gd name="T95" fmla="*/ 2 h 1337"/>
              <a:gd name="T96" fmla="*/ 992 w 1107"/>
              <a:gd name="T97" fmla="*/ 16 h 1337"/>
              <a:gd name="T98" fmla="*/ 814 w 1107"/>
              <a:gd name="T99" fmla="*/ 90 h 1337"/>
              <a:gd name="T100" fmla="*/ 737 w 1107"/>
              <a:gd name="T101" fmla="*/ 163 h 1337"/>
              <a:gd name="T102" fmla="*/ 679 w 1107"/>
              <a:gd name="T103" fmla="*/ 248 h 1337"/>
              <a:gd name="T104" fmla="*/ 639 w 1107"/>
              <a:gd name="T105" fmla="*/ 281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07" h="1337">
                <a:moveTo>
                  <a:pt x="605" y="295"/>
                </a:moveTo>
                <a:lnTo>
                  <a:pt x="605" y="295"/>
                </a:lnTo>
                <a:lnTo>
                  <a:pt x="603" y="288"/>
                </a:lnTo>
                <a:lnTo>
                  <a:pt x="598" y="272"/>
                </a:lnTo>
                <a:lnTo>
                  <a:pt x="594" y="263"/>
                </a:lnTo>
                <a:lnTo>
                  <a:pt x="588" y="253"/>
                </a:lnTo>
                <a:lnTo>
                  <a:pt x="582" y="243"/>
                </a:lnTo>
                <a:lnTo>
                  <a:pt x="574" y="234"/>
                </a:lnTo>
                <a:lnTo>
                  <a:pt x="574" y="234"/>
                </a:lnTo>
                <a:lnTo>
                  <a:pt x="564" y="226"/>
                </a:lnTo>
                <a:lnTo>
                  <a:pt x="552" y="220"/>
                </a:lnTo>
                <a:lnTo>
                  <a:pt x="540" y="215"/>
                </a:lnTo>
                <a:lnTo>
                  <a:pt x="526" y="211"/>
                </a:lnTo>
                <a:lnTo>
                  <a:pt x="511" y="209"/>
                </a:lnTo>
                <a:lnTo>
                  <a:pt x="497" y="207"/>
                </a:lnTo>
                <a:lnTo>
                  <a:pt x="484" y="207"/>
                </a:lnTo>
                <a:lnTo>
                  <a:pt x="473" y="209"/>
                </a:lnTo>
                <a:lnTo>
                  <a:pt x="473" y="209"/>
                </a:lnTo>
                <a:lnTo>
                  <a:pt x="467" y="210"/>
                </a:lnTo>
                <a:lnTo>
                  <a:pt x="462" y="212"/>
                </a:lnTo>
                <a:lnTo>
                  <a:pt x="451" y="219"/>
                </a:lnTo>
                <a:lnTo>
                  <a:pt x="441" y="228"/>
                </a:lnTo>
                <a:lnTo>
                  <a:pt x="431" y="238"/>
                </a:lnTo>
                <a:lnTo>
                  <a:pt x="415" y="257"/>
                </a:lnTo>
                <a:lnTo>
                  <a:pt x="407" y="269"/>
                </a:lnTo>
                <a:lnTo>
                  <a:pt x="407" y="269"/>
                </a:lnTo>
                <a:lnTo>
                  <a:pt x="405" y="275"/>
                </a:lnTo>
                <a:lnTo>
                  <a:pt x="403" y="283"/>
                </a:lnTo>
                <a:lnTo>
                  <a:pt x="400" y="306"/>
                </a:lnTo>
                <a:lnTo>
                  <a:pt x="396" y="335"/>
                </a:lnTo>
                <a:lnTo>
                  <a:pt x="396" y="335"/>
                </a:lnTo>
                <a:lnTo>
                  <a:pt x="375" y="372"/>
                </a:lnTo>
                <a:lnTo>
                  <a:pt x="358" y="399"/>
                </a:lnTo>
                <a:lnTo>
                  <a:pt x="353" y="410"/>
                </a:lnTo>
                <a:lnTo>
                  <a:pt x="351" y="417"/>
                </a:lnTo>
                <a:lnTo>
                  <a:pt x="351" y="417"/>
                </a:lnTo>
                <a:lnTo>
                  <a:pt x="348" y="447"/>
                </a:lnTo>
                <a:lnTo>
                  <a:pt x="347" y="504"/>
                </a:lnTo>
                <a:lnTo>
                  <a:pt x="346" y="560"/>
                </a:lnTo>
                <a:lnTo>
                  <a:pt x="346" y="580"/>
                </a:lnTo>
                <a:lnTo>
                  <a:pt x="346" y="589"/>
                </a:lnTo>
                <a:lnTo>
                  <a:pt x="346" y="589"/>
                </a:lnTo>
                <a:lnTo>
                  <a:pt x="351" y="604"/>
                </a:lnTo>
                <a:lnTo>
                  <a:pt x="351" y="604"/>
                </a:lnTo>
                <a:lnTo>
                  <a:pt x="294" y="749"/>
                </a:lnTo>
                <a:lnTo>
                  <a:pt x="254" y="851"/>
                </a:lnTo>
                <a:lnTo>
                  <a:pt x="234" y="899"/>
                </a:lnTo>
                <a:lnTo>
                  <a:pt x="234" y="899"/>
                </a:lnTo>
                <a:lnTo>
                  <a:pt x="228" y="913"/>
                </a:lnTo>
                <a:lnTo>
                  <a:pt x="217" y="937"/>
                </a:lnTo>
                <a:lnTo>
                  <a:pt x="209" y="961"/>
                </a:lnTo>
                <a:lnTo>
                  <a:pt x="203" y="975"/>
                </a:lnTo>
                <a:lnTo>
                  <a:pt x="203" y="975"/>
                </a:lnTo>
                <a:lnTo>
                  <a:pt x="201" y="983"/>
                </a:lnTo>
                <a:lnTo>
                  <a:pt x="196" y="993"/>
                </a:lnTo>
                <a:lnTo>
                  <a:pt x="188" y="1006"/>
                </a:lnTo>
                <a:lnTo>
                  <a:pt x="158" y="1046"/>
                </a:lnTo>
                <a:lnTo>
                  <a:pt x="158" y="1046"/>
                </a:lnTo>
                <a:lnTo>
                  <a:pt x="151" y="1050"/>
                </a:lnTo>
                <a:lnTo>
                  <a:pt x="135" y="1059"/>
                </a:lnTo>
                <a:lnTo>
                  <a:pt x="118" y="1070"/>
                </a:lnTo>
                <a:lnTo>
                  <a:pt x="111" y="1077"/>
                </a:lnTo>
                <a:lnTo>
                  <a:pt x="107" y="1082"/>
                </a:lnTo>
                <a:lnTo>
                  <a:pt x="107" y="1082"/>
                </a:lnTo>
                <a:lnTo>
                  <a:pt x="102" y="1094"/>
                </a:lnTo>
                <a:lnTo>
                  <a:pt x="99" y="1107"/>
                </a:lnTo>
                <a:lnTo>
                  <a:pt x="97" y="1122"/>
                </a:lnTo>
                <a:lnTo>
                  <a:pt x="97" y="1122"/>
                </a:lnTo>
                <a:lnTo>
                  <a:pt x="49" y="1165"/>
                </a:lnTo>
                <a:lnTo>
                  <a:pt x="16" y="1196"/>
                </a:lnTo>
                <a:lnTo>
                  <a:pt x="0" y="1209"/>
                </a:lnTo>
                <a:lnTo>
                  <a:pt x="0" y="1209"/>
                </a:lnTo>
                <a:lnTo>
                  <a:pt x="13" y="1207"/>
                </a:lnTo>
                <a:lnTo>
                  <a:pt x="24" y="1207"/>
                </a:lnTo>
                <a:lnTo>
                  <a:pt x="28" y="1205"/>
                </a:lnTo>
                <a:lnTo>
                  <a:pt x="31" y="1204"/>
                </a:lnTo>
                <a:lnTo>
                  <a:pt x="31" y="1204"/>
                </a:lnTo>
                <a:lnTo>
                  <a:pt x="45" y="1192"/>
                </a:lnTo>
                <a:lnTo>
                  <a:pt x="73" y="1171"/>
                </a:lnTo>
                <a:lnTo>
                  <a:pt x="112" y="1143"/>
                </a:lnTo>
                <a:lnTo>
                  <a:pt x="112" y="1143"/>
                </a:lnTo>
                <a:lnTo>
                  <a:pt x="112" y="1144"/>
                </a:lnTo>
                <a:lnTo>
                  <a:pt x="112" y="1144"/>
                </a:lnTo>
                <a:lnTo>
                  <a:pt x="117" y="1143"/>
                </a:lnTo>
                <a:lnTo>
                  <a:pt x="127" y="1138"/>
                </a:lnTo>
                <a:lnTo>
                  <a:pt x="127" y="1138"/>
                </a:lnTo>
                <a:lnTo>
                  <a:pt x="170" y="1112"/>
                </a:lnTo>
                <a:lnTo>
                  <a:pt x="193" y="1098"/>
                </a:lnTo>
                <a:lnTo>
                  <a:pt x="209" y="1087"/>
                </a:lnTo>
                <a:lnTo>
                  <a:pt x="209" y="1087"/>
                </a:lnTo>
                <a:lnTo>
                  <a:pt x="254" y="1046"/>
                </a:lnTo>
                <a:lnTo>
                  <a:pt x="254" y="1046"/>
                </a:lnTo>
                <a:lnTo>
                  <a:pt x="261" y="1037"/>
                </a:lnTo>
                <a:lnTo>
                  <a:pt x="264" y="1031"/>
                </a:lnTo>
                <a:lnTo>
                  <a:pt x="269" y="1026"/>
                </a:lnTo>
                <a:lnTo>
                  <a:pt x="269" y="1026"/>
                </a:lnTo>
                <a:lnTo>
                  <a:pt x="295" y="992"/>
                </a:lnTo>
                <a:lnTo>
                  <a:pt x="347" y="921"/>
                </a:lnTo>
                <a:lnTo>
                  <a:pt x="401" y="848"/>
                </a:lnTo>
                <a:lnTo>
                  <a:pt x="423" y="822"/>
                </a:lnTo>
                <a:lnTo>
                  <a:pt x="431" y="813"/>
                </a:lnTo>
                <a:lnTo>
                  <a:pt x="437" y="808"/>
                </a:lnTo>
                <a:lnTo>
                  <a:pt x="437" y="808"/>
                </a:lnTo>
                <a:lnTo>
                  <a:pt x="445" y="801"/>
                </a:lnTo>
                <a:lnTo>
                  <a:pt x="450" y="795"/>
                </a:lnTo>
                <a:lnTo>
                  <a:pt x="455" y="785"/>
                </a:lnTo>
                <a:lnTo>
                  <a:pt x="457" y="781"/>
                </a:lnTo>
                <a:lnTo>
                  <a:pt x="461" y="777"/>
                </a:lnTo>
                <a:lnTo>
                  <a:pt x="465" y="775"/>
                </a:lnTo>
                <a:lnTo>
                  <a:pt x="473" y="772"/>
                </a:lnTo>
                <a:lnTo>
                  <a:pt x="473" y="772"/>
                </a:lnTo>
                <a:lnTo>
                  <a:pt x="481" y="771"/>
                </a:lnTo>
                <a:lnTo>
                  <a:pt x="493" y="771"/>
                </a:lnTo>
                <a:lnTo>
                  <a:pt x="514" y="772"/>
                </a:lnTo>
                <a:lnTo>
                  <a:pt x="531" y="776"/>
                </a:lnTo>
                <a:lnTo>
                  <a:pt x="539" y="777"/>
                </a:lnTo>
                <a:lnTo>
                  <a:pt x="539" y="777"/>
                </a:lnTo>
                <a:lnTo>
                  <a:pt x="539" y="781"/>
                </a:lnTo>
                <a:lnTo>
                  <a:pt x="537" y="795"/>
                </a:lnTo>
                <a:lnTo>
                  <a:pt x="537" y="816"/>
                </a:lnTo>
                <a:lnTo>
                  <a:pt x="539" y="848"/>
                </a:lnTo>
                <a:lnTo>
                  <a:pt x="539" y="848"/>
                </a:lnTo>
                <a:lnTo>
                  <a:pt x="542" y="885"/>
                </a:lnTo>
                <a:lnTo>
                  <a:pt x="547" y="921"/>
                </a:lnTo>
                <a:lnTo>
                  <a:pt x="554" y="960"/>
                </a:lnTo>
                <a:lnTo>
                  <a:pt x="554" y="960"/>
                </a:lnTo>
                <a:lnTo>
                  <a:pt x="556" y="974"/>
                </a:lnTo>
                <a:lnTo>
                  <a:pt x="560" y="1003"/>
                </a:lnTo>
                <a:lnTo>
                  <a:pt x="568" y="1036"/>
                </a:lnTo>
                <a:lnTo>
                  <a:pt x="574" y="1061"/>
                </a:lnTo>
                <a:lnTo>
                  <a:pt x="574" y="1061"/>
                </a:lnTo>
                <a:lnTo>
                  <a:pt x="580" y="1082"/>
                </a:lnTo>
                <a:lnTo>
                  <a:pt x="587" y="1103"/>
                </a:lnTo>
                <a:lnTo>
                  <a:pt x="594" y="1138"/>
                </a:lnTo>
                <a:lnTo>
                  <a:pt x="594" y="1138"/>
                </a:lnTo>
                <a:lnTo>
                  <a:pt x="597" y="1149"/>
                </a:lnTo>
                <a:lnTo>
                  <a:pt x="598" y="1160"/>
                </a:lnTo>
                <a:lnTo>
                  <a:pt x="599" y="1173"/>
                </a:lnTo>
                <a:lnTo>
                  <a:pt x="599" y="1173"/>
                </a:lnTo>
                <a:lnTo>
                  <a:pt x="592" y="1183"/>
                </a:lnTo>
                <a:lnTo>
                  <a:pt x="587" y="1192"/>
                </a:lnTo>
                <a:lnTo>
                  <a:pt x="584" y="1198"/>
                </a:lnTo>
                <a:lnTo>
                  <a:pt x="584" y="1198"/>
                </a:lnTo>
                <a:lnTo>
                  <a:pt x="587" y="1205"/>
                </a:lnTo>
                <a:lnTo>
                  <a:pt x="593" y="1220"/>
                </a:lnTo>
                <a:lnTo>
                  <a:pt x="615" y="1261"/>
                </a:lnTo>
                <a:lnTo>
                  <a:pt x="650" y="1325"/>
                </a:lnTo>
                <a:lnTo>
                  <a:pt x="650" y="1325"/>
                </a:lnTo>
                <a:lnTo>
                  <a:pt x="653" y="1328"/>
                </a:lnTo>
                <a:lnTo>
                  <a:pt x="655" y="1330"/>
                </a:lnTo>
                <a:lnTo>
                  <a:pt x="663" y="1334"/>
                </a:lnTo>
                <a:lnTo>
                  <a:pt x="671" y="1337"/>
                </a:lnTo>
                <a:lnTo>
                  <a:pt x="676" y="1336"/>
                </a:lnTo>
                <a:lnTo>
                  <a:pt x="676" y="1336"/>
                </a:lnTo>
                <a:lnTo>
                  <a:pt x="679" y="1332"/>
                </a:lnTo>
                <a:lnTo>
                  <a:pt x="681" y="1329"/>
                </a:lnTo>
                <a:lnTo>
                  <a:pt x="681" y="1325"/>
                </a:lnTo>
                <a:lnTo>
                  <a:pt x="681" y="1325"/>
                </a:lnTo>
                <a:lnTo>
                  <a:pt x="681" y="1320"/>
                </a:lnTo>
                <a:lnTo>
                  <a:pt x="681" y="1315"/>
                </a:lnTo>
                <a:lnTo>
                  <a:pt x="686" y="1300"/>
                </a:lnTo>
                <a:lnTo>
                  <a:pt x="686" y="1300"/>
                </a:lnTo>
                <a:lnTo>
                  <a:pt x="693" y="1281"/>
                </a:lnTo>
                <a:lnTo>
                  <a:pt x="696" y="1272"/>
                </a:lnTo>
                <a:lnTo>
                  <a:pt x="696" y="1266"/>
                </a:lnTo>
                <a:lnTo>
                  <a:pt x="696" y="1259"/>
                </a:lnTo>
                <a:lnTo>
                  <a:pt x="696" y="1259"/>
                </a:lnTo>
                <a:lnTo>
                  <a:pt x="693" y="1250"/>
                </a:lnTo>
                <a:lnTo>
                  <a:pt x="688" y="1237"/>
                </a:lnTo>
                <a:lnTo>
                  <a:pt x="673" y="1204"/>
                </a:lnTo>
                <a:lnTo>
                  <a:pt x="658" y="1174"/>
                </a:lnTo>
                <a:lnTo>
                  <a:pt x="650" y="1158"/>
                </a:lnTo>
                <a:lnTo>
                  <a:pt x="650" y="1158"/>
                </a:lnTo>
                <a:lnTo>
                  <a:pt x="650" y="1141"/>
                </a:lnTo>
                <a:lnTo>
                  <a:pt x="650" y="1127"/>
                </a:lnTo>
                <a:lnTo>
                  <a:pt x="650" y="1127"/>
                </a:lnTo>
                <a:lnTo>
                  <a:pt x="650" y="1046"/>
                </a:lnTo>
                <a:lnTo>
                  <a:pt x="650" y="950"/>
                </a:lnTo>
                <a:lnTo>
                  <a:pt x="650" y="950"/>
                </a:lnTo>
                <a:lnTo>
                  <a:pt x="649" y="940"/>
                </a:lnTo>
                <a:lnTo>
                  <a:pt x="645" y="927"/>
                </a:lnTo>
                <a:lnTo>
                  <a:pt x="638" y="899"/>
                </a:lnTo>
                <a:lnTo>
                  <a:pt x="635" y="884"/>
                </a:lnTo>
                <a:lnTo>
                  <a:pt x="634" y="870"/>
                </a:lnTo>
                <a:lnTo>
                  <a:pt x="634" y="862"/>
                </a:lnTo>
                <a:lnTo>
                  <a:pt x="635" y="856"/>
                </a:lnTo>
                <a:lnTo>
                  <a:pt x="638" y="849"/>
                </a:lnTo>
                <a:lnTo>
                  <a:pt x="640" y="843"/>
                </a:lnTo>
                <a:lnTo>
                  <a:pt x="640" y="843"/>
                </a:lnTo>
                <a:lnTo>
                  <a:pt x="659" y="808"/>
                </a:lnTo>
                <a:lnTo>
                  <a:pt x="685" y="759"/>
                </a:lnTo>
                <a:lnTo>
                  <a:pt x="721" y="686"/>
                </a:lnTo>
                <a:lnTo>
                  <a:pt x="721" y="686"/>
                </a:lnTo>
                <a:lnTo>
                  <a:pt x="724" y="677"/>
                </a:lnTo>
                <a:lnTo>
                  <a:pt x="725" y="663"/>
                </a:lnTo>
                <a:lnTo>
                  <a:pt x="728" y="626"/>
                </a:lnTo>
                <a:lnTo>
                  <a:pt x="726" y="554"/>
                </a:lnTo>
                <a:lnTo>
                  <a:pt x="726" y="554"/>
                </a:lnTo>
                <a:lnTo>
                  <a:pt x="725" y="541"/>
                </a:lnTo>
                <a:lnTo>
                  <a:pt x="724" y="526"/>
                </a:lnTo>
                <a:lnTo>
                  <a:pt x="716" y="497"/>
                </a:lnTo>
                <a:lnTo>
                  <a:pt x="710" y="471"/>
                </a:lnTo>
                <a:lnTo>
                  <a:pt x="707" y="461"/>
                </a:lnTo>
                <a:lnTo>
                  <a:pt x="706" y="452"/>
                </a:lnTo>
                <a:lnTo>
                  <a:pt x="706" y="452"/>
                </a:lnTo>
                <a:lnTo>
                  <a:pt x="706" y="433"/>
                </a:lnTo>
                <a:lnTo>
                  <a:pt x="710" y="410"/>
                </a:lnTo>
                <a:lnTo>
                  <a:pt x="712" y="389"/>
                </a:lnTo>
                <a:lnTo>
                  <a:pt x="716" y="376"/>
                </a:lnTo>
                <a:lnTo>
                  <a:pt x="716" y="376"/>
                </a:lnTo>
                <a:lnTo>
                  <a:pt x="828" y="163"/>
                </a:lnTo>
                <a:lnTo>
                  <a:pt x="995" y="61"/>
                </a:lnTo>
                <a:lnTo>
                  <a:pt x="995" y="61"/>
                </a:lnTo>
                <a:lnTo>
                  <a:pt x="1031" y="56"/>
                </a:lnTo>
                <a:lnTo>
                  <a:pt x="1031" y="56"/>
                </a:lnTo>
                <a:lnTo>
                  <a:pt x="1035" y="55"/>
                </a:lnTo>
                <a:lnTo>
                  <a:pt x="1040" y="52"/>
                </a:lnTo>
                <a:lnTo>
                  <a:pt x="1050" y="46"/>
                </a:lnTo>
                <a:lnTo>
                  <a:pt x="1061" y="36"/>
                </a:lnTo>
                <a:lnTo>
                  <a:pt x="1061" y="36"/>
                </a:lnTo>
                <a:lnTo>
                  <a:pt x="1079" y="35"/>
                </a:lnTo>
                <a:lnTo>
                  <a:pt x="1092" y="33"/>
                </a:lnTo>
                <a:lnTo>
                  <a:pt x="1096" y="32"/>
                </a:lnTo>
                <a:lnTo>
                  <a:pt x="1097" y="31"/>
                </a:lnTo>
                <a:lnTo>
                  <a:pt x="1097" y="31"/>
                </a:lnTo>
                <a:lnTo>
                  <a:pt x="1094" y="27"/>
                </a:lnTo>
                <a:lnTo>
                  <a:pt x="1092" y="23"/>
                </a:lnTo>
                <a:lnTo>
                  <a:pt x="1087" y="21"/>
                </a:lnTo>
                <a:lnTo>
                  <a:pt x="1087" y="21"/>
                </a:lnTo>
                <a:lnTo>
                  <a:pt x="1098" y="19"/>
                </a:lnTo>
                <a:lnTo>
                  <a:pt x="1106" y="17"/>
                </a:lnTo>
                <a:lnTo>
                  <a:pt x="1107" y="17"/>
                </a:lnTo>
                <a:lnTo>
                  <a:pt x="1107" y="16"/>
                </a:lnTo>
                <a:lnTo>
                  <a:pt x="1107" y="16"/>
                </a:lnTo>
                <a:lnTo>
                  <a:pt x="1100" y="12"/>
                </a:lnTo>
                <a:lnTo>
                  <a:pt x="1086" y="8"/>
                </a:lnTo>
                <a:lnTo>
                  <a:pt x="1068" y="3"/>
                </a:lnTo>
                <a:lnTo>
                  <a:pt x="1051" y="0"/>
                </a:lnTo>
                <a:lnTo>
                  <a:pt x="1051" y="0"/>
                </a:lnTo>
                <a:lnTo>
                  <a:pt x="1037" y="2"/>
                </a:lnTo>
                <a:lnTo>
                  <a:pt x="1025" y="4"/>
                </a:lnTo>
                <a:lnTo>
                  <a:pt x="1013" y="8"/>
                </a:lnTo>
                <a:lnTo>
                  <a:pt x="1006" y="11"/>
                </a:lnTo>
                <a:lnTo>
                  <a:pt x="1006" y="11"/>
                </a:lnTo>
                <a:lnTo>
                  <a:pt x="992" y="16"/>
                </a:lnTo>
                <a:lnTo>
                  <a:pt x="980" y="21"/>
                </a:lnTo>
                <a:lnTo>
                  <a:pt x="980" y="21"/>
                </a:lnTo>
                <a:lnTo>
                  <a:pt x="895" y="55"/>
                </a:lnTo>
                <a:lnTo>
                  <a:pt x="836" y="80"/>
                </a:lnTo>
                <a:lnTo>
                  <a:pt x="814" y="90"/>
                </a:lnTo>
                <a:lnTo>
                  <a:pt x="803" y="97"/>
                </a:lnTo>
                <a:lnTo>
                  <a:pt x="803" y="97"/>
                </a:lnTo>
                <a:lnTo>
                  <a:pt x="785" y="113"/>
                </a:lnTo>
                <a:lnTo>
                  <a:pt x="759" y="139"/>
                </a:lnTo>
                <a:lnTo>
                  <a:pt x="737" y="163"/>
                </a:lnTo>
                <a:lnTo>
                  <a:pt x="726" y="173"/>
                </a:lnTo>
                <a:lnTo>
                  <a:pt x="726" y="173"/>
                </a:lnTo>
                <a:lnTo>
                  <a:pt x="718" y="187"/>
                </a:lnTo>
                <a:lnTo>
                  <a:pt x="700" y="216"/>
                </a:lnTo>
                <a:lnTo>
                  <a:pt x="679" y="248"/>
                </a:lnTo>
                <a:lnTo>
                  <a:pt x="672" y="259"/>
                </a:lnTo>
                <a:lnTo>
                  <a:pt x="665" y="264"/>
                </a:lnTo>
                <a:lnTo>
                  <a:pt x="665" y="264"/>
                </a:lnTo>
                <a:lnTo>
                  <a:pt x="654" y="271"/>
                </a:lnTo>
                <a:lnTo>
                  <a:pt x="639" y="281"/>
                </a:lnTo>
                <a:lnTo>
                  <a:pt x="620" y="295"/>
                </a:lnTo>
                <a:lnTo>
                  <a:pt x="610" y="305"/>
                </a:lnTo>
                <a:lnTo>
                  <a:pt x="605" y="2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6FE4A034-9476-4C2C-8109-6FF7F5F711E4}"/>
              </a:ext>
            </a:extLst>
          </p:cNvPr>
          <p:cNvSpPr>
            <a:spLocks/>
          </p:cNvSpPr>
          <p:nvPr/>
        </p:nvSpPr>
        <p:spPr bwMode="auto">
          <a:xfrm>
            <a:off x="4454125" y="897570"/>
            <a:ext cx="1278500" cy="1483910"/>
          </a:xfrm>
          <a:custGeom>
            <a:avLst/>
            <a:gdLst>
              <a:gd name="T0" fmla="*/ 103 w 1083"/>
              <a:gd name="T1" fmla="*/ 202 h 1257"/>
              <a:gd name="T2" fmla="*/ 77 w 1083"/>
              <a:gd name="T3" fmla="*/ 255 h 1257"/>
              <a:gd name="T4" fmla="*/ 79 w 1083"/>
              <a:gd name="T5" fmla="*/ 352 h 1257"/>
              <a:gd name="T6" fmla="*/ 104 w 1083"/>
              <a:gd name="T7" fmla="*/ 462 h 1257"/>
              <a:gd name="T8" fmla="*/ 99 w 1083"/>
              <a:gd name="T9" fmla="*/ 529 h 1257"/>
              <a:gd name="T10" fmla="*/ 22 w 1083"/>
              <a:gd name="T11" fmla="*/ 724 h 1257"/>
              <a:gd name="T12" fmla="*/ 0 w 1083"/>
              <a:gd name="T13" fmla="*/ 852 h 1257"/>
              <a:gd name="T14" fmla="*/ 28 w 1083"/>
              <a:gd name="T15" fmla="*/ 901 h 1257"/>
              <a:gd name="T16" fmla="*/ 89 w 1083"/>
              <a:gd name="T17" fmla="*/ 920 h 1257"/>
              <a:gd name="T18" fmla="*/ 155 w 1083"/>
              <a:gd name="T19" fmla="*/ 848 h 1257"/>
              <a:gd name="T20" fmla="*/ 257 w 1083"/>
              <a:gd name="T21" fmla="*/ 829 h 1257"/>
              <a:gd name="T22" fmla="*/ 272 w 1083"/>
              <a:gd name="T23" fmla="*/ 844 h 1257"/>
              <a:gd name="T24" fmla="*/ 281 w 1083"/>
              <a:gd name="T25" fmla="*/ 873 h 1257"/>
              <a:gd name="T26" fmla="*/ 282 w 1083"/>
              <a:gd name="T27" fmla="*/ 936 h 1257"/>
              <a:gd name="T28" fmla="*/ 288 w 1083"/>
              <a:gd name="T29" fmla="*/ 972 h 1257"/>
              <a:gd name="T30" fmla="*/ 319 w 1083"/>
              <a:gd name="T31" fmla="*/ 1000 h 1257"/>
              <a:gd name="T32" fmla="*/ 332 w 1083"/>
              <a:gd name="T33" fmla="*/ 994 h 1257"/>
              <a:gd name="T34" fmla="*/ 338 w 1083"/>
              <a:gd name="T35" fmla="*/ 900 h 1257"/>
              <a:gd name="T36" fmla="*/ 363 w 1083"/>
              <a:gd name="T37" fmla="*/ 931 h 1257"/>
              <a:gd name="T38" fmla="*/ 370 w 1083"/>
              <a:gd name="T39" fmla="*/ 915 h 1257"/>
              <a:gd name="T40" fmla="*/ 343 w 1083"/>
              <a:gd name="T41" fmla="*/ 833 h 1257"/>
              <a:gd name="T42" fmla="*/ 419 w 1083"/>
              <a:gd name="T43" fmla="*/ 920 h 1257"/>
              <a:gd name="T44" fmla="*/ 481 w 1083"/>
              <a:gd name="T45" fmla="*/ 1019 h 1257"/>
              <a:gd name="T46" fmla="*/ 522 w 1083"/>
              <a:gd name="T47" fmla="*/ 1093 h 1257"/>
              <a:gd name="T48" fmla="*/ 574 w 1083"/>
              <a:gd name="T49" fmla="*/ 1163 h 1257"/>
              <a:gd name="T50" fmla="*/ 603 w 1083"/>
              <a:gd name="T51" fmla="*/ 1215 h 1257"/>
              <a:gd name="T52" fmla="*/ 638 w 1083"/>
              <a:gd name="T53" fmla="*/ 1240 h 1257"/>
              <a:gd name="T54" fmla="*/ 659 w 1083"/>
              <a:gd name="T55" fmla="*/ 1249 h 1257"/>
              <a:gd name="T56" fmla="*/ 658 w 1083"/>
              <a:gd name="T57" fmla="*/ 1164 h 1257"/>
              <a:gd name="T58" fmla="*/ 631 w 1083"/>
              <a:gd name="T59" fmla="*/ 1079 h 1257"/>
              <a:gd name="T60" fmla="*/ 582 w 1083"/>
              <a:gd name="T61" fmla="*/ 1007 h 1257"/>
              <a:gd name="T62" fmla="*/ 500 w 1083"/>
              <a:gd name="T63" fmla="*/ 834 h 1257"/>
              <a:gd name="T64" fmla="*/ 460 w 1083"/>
              <a:gd name="T65" fmla="*/ 727 h 1257"/>
              <a:gd name="T66" fmla="*/ 493 w 1083"/>
              <a:gd name="T67" fmla="*/ 456 h 1257"/>
              <a:gd name="T68" fmla="*/ 455 w 1083"/>
              <a:gd name="T69" fmla="*/ 326 h 1257"/>
              <a:gd name="T70" fmla="*/ 474 w 1083"/>
              <a:gd name="T71" fmla="*/ 252 h 1257"/>
              <a:gd name="T72" fmla="*/ 702 w 1083"/>
              <a:gd name="T73" fmla="*/ 106 h 1257"/>
              <a:gd name="T74" fmla="*/ 850 w 1083"/>
              <a:gd name="T75" fmla="*/ 144 h 1257"/>
              <a:gd name="T76" fmla="*/ 942 w 1083"/>
              <a:gd name="T77" fmla="*/ 207 h 1257"/>
              <a:gd name="T78" fmla="*/ 989 w 1083"/>
              <a:gd name="T79" fmla="*/ 221 h 1257"/>
              <a:gd name="T80" fmla="*/ 1042 w 1083"/>
              <a:gd name="T81" fmla="*/ 215 h 1257"/>
              <a:gd name="T82" fmla="*/ 1074 w 1083"/>
              <a:gd name="T83" fmla="*/ 221 h 1257"/>
              <a:gd name="T84" fmla="*/ 1081 w 1083"/>
              <a:gd name="T85" fmla="*/ 205 h 1257"/>
              <a:gd name="T86" fmla="*/ 1070 w 1083"/>
              <a:gd name="T87" fmla="*/ 170 h 1257"/>
              <a:gd name="T88" fmla="*/ 962 w 1083"/>
              <a:gd name="T89" fmla="*/ 134 h 1257"/>
              <a:gd name="T90" fmla="*/ 830 w 1083"/>
              <a:gd name="T91" fmla="*/ 48 h 1257"/>
              <a:gd name="T92" fmla="*/ 744 w 1083"/>
              <a:gd name="T93" fmla="*/ 0 h 1257"/>
              <a:gd name="T94" fmla="*/ 554 w 1083"/>
              <a:gd name="T95" fmla="*/ 45 h 1257"/>
              <a:gd name="T96" fmla="*/ 375 w 1083"/>
              <a:gd name="T97" fmla="*/ 75 h 1257"/>
              <a:gd name="T98" fmla="*/ 325 w 1083"/>
              <a:gd name="T99" fmla="*/ 27 h 1257"/>
              <a:gd name="T100" fmla="*/ 245 w 1083"/>
              <a:gd name="T101" fmla="*/ 13 h 1257"/>
              <a:gd name="T102" fmla="*/ 196 w 1083"/>
              <a:gd name="T103" fmla="*/ 32 h 1257"/>
              <a:gd name="T104" fmla="*/ 151 w 1083"/>
              <a:gd name="T105" fmla="*/ 99 h 1257"/>
              <a:gd name="T106" fmla="*/ 144 w 1083"/>
              <a:gd name="T107" fmla="*/ 164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83" h="1257">
                <a:moveTo>
                  <a:pt x="145" y="169"/>
                </a:moveTo>
                <a:lnTo>
                  <a:pt x="145" y="169"/>
                </a:lnTo>
                <a:lnTo>
                  <a:pt x="136" y="175"/>
                </a:lnTo>
                <a:lnTo>
                  <a:pt x="126" y="182"/>
                </a:lnTo>
                <a:lnTo>
                  <a:pt x="116" y="191"/>
                </a:lnTo>
                <a:lnTo>
                  <a:pt x="103" y="202"/>
                </a:lnTo>
                <a:lnTo>
                  <a:pt x="93" y="213"/>
                </a:lnTo>
                <a:lnTo>
                  <a:pt x="84" y="227"/>
                </a:lnTo>
                <a:lnTo>
                  <a:pt x="82" y="234"/>
                </a:lnTo>
                <a:lnTo>
                  <a:pt x="79" y="240"/>
                </a:lnTo>
                <a:lnTo>
                  <a:pt x="79" y="240"/>
                </a:lnTo>
                <a:lnTo>
                  <a:pt x="77" y="255"/>
                </a:lnTo>
                <a:lnTo>
                  <a:pt x="75" y="272"/>
                </a:lnTo>
                <a:lnTo>
                  <a:pt x="75" y="290"/>
                </a:lnTo>
                <a:lnTo>
                  <a:pt x="75" y="307"/>
                </a:lnTo>
                <a:lnTo>
                  <a:pt x="78" y="338"/>
                </a:lnTo>
                <a:lnTo>
                  <a:pt x="79" y="352"/>
                </a:lnTo>
                <a:lnTo>
                  <a:pt x="79" y="352"/>
                </a:lnTo>
                <a:lnTo>
                  <a:pt x="88" y="384"/>
                </a:lnTo>
                <a:lnTo>
                  <a:pt x="99" y="423"/>
                </a:lnTo>
                <a:lnTo>
                  <a:pt x="99" y="423"/>
                </a:lnTo>
                <a:lnTo>
                  <a:pt x="102" y="436"/>
                </a:lnTo>
                <a:lnTo>
                  <a:pt x="104" y="450"/>
                </a:lnTo>
                <a:lnTo>
                  <a:pt x="104" y="462"/>
                </a:lnTo>
                <a:lnTo>
                  <a:pt x="104" y="469"/>
                </a:lnTo>
                <a:lnTo>
                  <a:pt x="104" y="469"/>
                </a:lnTo>
                <a:lnTo>
                  <a:pt x="103" y="480"/>
                </a:lnTo>
                <a:lnTo>
                  <a:pt x="102" y="500"/>
                </a:lnTo>
                <a:lnTo>
                  <a:pt x="99" y="529"/>
                </a:lnTo>
                <a:lnTo>
                  <a:pt x="99" y="529"/>
                </a:lnTo>
                <a:lnTo>
                  <a:pt x="70" y="592"/>
                </a:lnTo>
                <a:lnTo>
                  <a:pt x="49" y="642"/>
                </a:lnTo>
                <a:lnTo>
                  <a:pt x="40" y="664"/>
                </a:lnTo>
                <a:lnTo>
                  <a:pt x="33" y="682"/>
                </a:lnTo>
                <a:lnTo>
                  <a:pt x="33" y="682"/>
                </a:lnTo>
                <a:lnTo>
                  <a:pt x="22" y="724"/>
                </a:lnTo>
                <a:lnTo>
                  <a:pt x="14" y="752"/>
                </a:lnTo>
                <a:lnTo>
                  <a:pt x="8" y="782"/>
                </a:lnTo>
                <a:lnTo>
                  <a:pt x="2" y="813"/>
                </a:lnTo>
                <a:lnTo>
                  <a:pt x="0" y="826"/>
                </a:lnTo>
                <a:lnTo>
                  <a:pt x="0" y="839"/>
                </a:lnTo>
                <a:lnTo>
                  <a:pt x="0" y="852"/>
                </a:lnTo>
                <a:lnTo>
                  <a:pt x="2" y="863"/>
                </a:lnTo>
                <a:lnTo>
                  <a:pt x="4" y="872"/>
                </a:lnTo>
                <a:lnTo>
                  <a:pt x="8" y="880"/>
                </a:lnTo>
                <a:lnTo>
                  <a:pt x="8" y="880"/>
                </a:lnTo>
                <a:lnTo>
                  <a:pt x="18" y="891"/>
                </a:lnTo>
                <a:lnTo>
                  <a:pt x="28" y="901"/>
                </a:lnTo>
                <a:lnTo>
                  <a:pt x="40" y="910"/>
                </a:lnTo>
                <a:lnTo>
                  <a:pt x="51" y="917"/>
                </a:lnTo>
                <a:lnTo>
                  <a:pt x="61" y="920"/>
                </a:lnTo>
                <a:lnTo>
                  <a:pt x="71" y="923"/>
                </a:lnTo>
                <a:lnTo>
                  <a:pt x="80" y="923"/>
                </a:lnTo>
                <a:lnTo>
                  <a:pt x="89" y="920"/>
                </a:lnTo>
                <a:lnTo>
                  <a:pt x="89" y="920"/>
                </a:lnTo>
                <a:lnTo>
                  <a:pt x="94" y="918"/>
                </a:lnTo>
                <a:lnTo>
                  <a:pt x="101" y="912"/>
                </a:lnTo>
                <a:lnTo>
                  <a:pt x="116" y="895"/>
                </a:lnTo>
                <a:lnTo>
                  <a:pt x="135" y="873"/>
                </a:lnTo>
                <a:lnTo>
                  <a:pt x="155" y="848"/>
                </a:lnTo>
                <a:lnTo>
                  <a:pt x="191" y="804"/>
                </a:lnTo>
                <a:lnTo>
                  <a:pt x="206" y="783"/>
                </a:lnTo>
                <a:lnTo>
                  <a:pt x="206" y="783"/>
                </a:lnTo>
                <a:lnTo>
                  <a:pt x="231" y="805"/>
                </a:lnTo>
                <a:lnTo>
                  <a:pt x="248" y="820"/>
                </a:lnTo>
                <a:lnTo>
                  <a:pt x="257" y="829"/>
                </a:lnTo>
                <a:lnTo>
                  <a:pt x="257" y="829"/>
                </a:lnTo>
                <a:lnTo>
                  <a:pt x="261" y="832"/>
                </a:lnTo>
                <a:lnTo>
                  <a:pt x="266" y="835"/>
                </a:lnTo>
                <a:lnTo>
                  <a:pt x="268" y="838"/>
                </a:lnTo>
                <a:lnTo>
                  <a:pt x="271" y="840"/>
                </a:lnTo>
                <a:lnTo>
                  <a:pt x="272" y="844"/>
                </a:lnTo>
                <a:lnTo>
                  <a:pt x="272" y="849"/>
                </a:lnTo>
                <a:lnTo>
                  <a:pt x="272" y="849"/>
                </a:lnTo>
                <a:lnTo>
                  <a:pt x="272" y="854"/>
                </a:lnTo>
                <a:lnTo>
                  <a:pt x="273" y="858"/>
                </a:lnTo>
                <a:lnTo>
                  <a:pt x="277" y="866"/>
                </a:lnTo>
                <a:lnTo>
                  <a:pt x="281" y="873"/>
                </a:lnTo>
                <a:lnTo>
                  <a:pt x="282" y="876"/>
                </a:lnTo>
                <a:lnTo>
                  <a:pt x="282" y="880"/>
                </a:lnTo>
                <a:lnTo>
                  <a:pt x="282" y="880"/>
                </a:lnTo>
                <a:lnTo>
                  <a:pt x="282" y="892"/>
                </a:lnTo>
                <a:lnTo>
                  <a:pt x="282" y="914"/>
                </a:lnTo>
                <a:lnTo>
                  <a:pt x="282" y="936"/>
                </a:lnTo>
                <a:lnTo>
                  <a:pt x="282" y="951"/>
                </a:lnTo>
                <a:lnTo>
                  <a:pt x="282" y="951"/>
                </a:lnTo>
                <a:lnTo>
                  <a:pt x="282" y="955"/>
                </a:lnTo>
                <a:lnTo>
                  <a:pt x="282" y="960"/>
                </a:lnTo>
                <a:lnTo>
                  <a:pt x="286" y="966"/>
                </a:lnTo>
                <a:lnTo>
                  <a:pt x="288" y="972"/>
                </a:lnTo>
                <a:lnTo>
                  <a:pt x="292" y="976"/>
                </a:lnTo>
                <a:lnTo>
                  <a:pt x="292" y="976"/>
                </a:lnTo>
                <a:lnTo>
                  <a:pt x="299" y="983"/>
                </a:lnTo>
                <a:lnTo>
                  <a:pt x="309" y="993"/>
                </a:lnTo>
                <a:lnTo>
                  <a:pt x="314" y="998"/>
                </a:lnTo>
                <a:lnTo>
                  <a:pt x="319" y="1000"/>
                </a:lnTo>
                <a:lnTo>
                  <a:pt x="324" y="1003"/>
                </a:lnTo>
                <a:lnTo>
                  <a:pt x="327" y="1003"/>
                </a:lnTo>
                <a:lnTo>
                  <a:pt x="328" y="1002"/>
                </a:lnTo>
                <a:lnTo>
                  <a:pt x="328" y="1002"/>
                </a:lnTo>
                <a:lnTo>
                  <a:pt x="330" y="998"/>
                </a:lnTo>
                <a:lnTo>
                  <a:pt x="332" y="994"/>
                </a:lnTo>
                <a:lnTo>
                  <a:pt x="332" y="989"/>
                </a:lnTo>
                <a:lnTo>
                  <a:pt x="332" y="984"/>
                </a:lnTo>
                <a:lnTo>
                  <a:pt x="329" y="975"/>
                </a:lnTo>
                <a:lnTo>
                  <a:pt x="328" y="971"/>
                </a:lnTo>
                <a:lnTo>
                  <a:pt x="338" y="900"/>
                </a:lnTo>
                <a:lnTo>
                  <a:pt x="338" y="900"/>
                </a:lnTo>
                <a:lnTo>
                  <a:pt x="339" y="905"/>
                </a:lnTo>
                <a:lnTo>
                  <a:pt x="346" y="915"/>
                </a:lnTo>
                <a:lnTo>
                  <a:pt x="348" y="920"/>
                </a:lnTo>
                <a:lnTo>
                  <a:pt x="353" y="925"/>
                </a:lnTo>
                <a:lnTo>
                  <a:pt x="358" y="929"/>
                </a:lnTo>
                <a:lnTo>
                  <a:pt x="363" y="931"/>
                </a:lnTo>
                <a:lnTo>
                  <a:pt x="363" y="931"/>
                </a:lnTo>
                <a:lnTo>
                  <a:pt x="366" y="931"/>
                </a:lnTo>
                <a:lnTo>
                  <a:pt x="367" y="929"/>
                </a:lnTo>
                <a:lnTo>
                  <a:pt x="368" y="927"/>
                </a:lnTo>
                <a:lnTo>
                  <a:pt x="370" y="923"/>
                </a:lnTo>
                <a:lnTo>
                  <a:pt x="370" y="915"/>
                </a:lnTo>
                <a:lnTo>
                  <a:pt x="368" y="904"/>
                </a:lnTo>
                <a:lnTo>
                  <a:pt x="363" y="882"/>
                </a:lnTo>
                <a:lnTo>
                  <a:pt x="358" y="865"/>
                </a:lnTo>
                <a:lnTo>
                  <a:pt x="358" y="865"/>
                </a:lnTo>
                <a:lnTo>
                  <a:pt x="352" y="849"/>
                </a:lnTo>
                <a:lnTo>
                  <a:pt x="343" y="833"/>
                </a:lnTo>
                <a:lnTo>
                  <a:pt x="328" y="809"/>
                </a:lnTo>
                <a:lnTo>
                  <a:pt x="328" y="809"/>
                </a:lnTo>
                <a:lnTo>
                  <a:pt x="319" y="783"/>
                </a:lnTo>
                <a:lnTo>
                  <a:pt x="313" y="763"/>
                </a:lnTo>
                <a:lnTo>
                  <a:pt x="313" y="763"/>
                </a:lnTo>
                <a:lnTo>
                  <a:pt x="419" y="920"/>
                </a:lnTo>
                <a:lnTo>
                  <a:pt x="419" y="920"/>
                </a:lnTo>
                <a:lnTo>
                  <a:pt x="443" y="957"/>
                </a:lnTo>
                <a:lnTo>
                  <a:pt x="459" y="983"/>
                </a:lnTo>
                <a:lnTo>
                  <a:pt x="470" y="1002"/>
                </a:lnTo>
                <a:lnTo>
                  <a:pt x="470" y="1002"/>
                </a:lnTo>
                <a:lnTo>
                  <a:pt x="481" y="1019"/>
                </a:lnTo>
                <a:lnTo>
                  <a:pt x="498" y="1042"/>
                </a:lnTo>
                <a:lnTo>
                  <a:pt x="513" y="1064"/>
                </a:lnTo>
                <a:lnTo>
                  <a:pt x="518" y="1073"/>
                </a:lnTo>
                <a:lnTo>
                  <a:pt x="521" y="1078"/>
                </a:lnTo>
                <a:lnTo>
                  <a:pt x="521" y="1078"/>
                </a:lnTo>
                <a:lnTo>
                  <a:pt x="522" y="1093"/>
                </a:lnTo>
                <a:lnTo>
                  <a:pt x="523" y="1102"/>
                </a:lnTo>
                <a:lnTo>
                  <a:pt x="526" y="1108"/>
                </a:lnTo>
                <a:lnTo>
                  <a:pt x="526" y="1108"/>
                </a:lnTo>
                <a:lnTo>
                  <a:pt x="537" y="1121"/>
                </a:lnTo>
                <a:lnTo>
                  <a:pt x="556" y="1142"/>
                </a:lnTo>
                <a:lnTo>
                  <a:pt x="574" y="1163"/>
                </a:lnTo>
                <a:lnTo>
                  <a:pt x="579" y="1170"/>
                </a:lnTo>
                <a:lnTo>
                  <a:pt x="582" y="1174"/>
                </a:lnTo>
                <a:lnTo>
                  <a:pt x="582" y="1174"/>
                </a:lnTo>
                <a:lnTo>
                  <a:pt x="586" y="1183"/>
                </a:lnTo>
                <a:lnTo>
                  <a:pt x="593" y="1200"/>
                </a:lnTo>
                <a:lnTo>
                  <a:pt x="603" y="1215"/>
                </a:lnTo>
                <a:lnTo>
                  <a:pt x="608" y="1221"/>
                </a:lnTo>
                <a:lnTo>
                  <a:pt x="612" y="1225"/>
                </a:lnTo>
                <a:lnTo>
                  <a:pt x="612" y="1225"/>
                </a:lnTo>
                <a:lnTo>
                  <a:pt x="629" y="1235"/>
                </a:lnTo>
                <a:lnTo>
                  <a:pt x="638" y="1240"/>
                </a:lnTo>
                <a:lnTo>
                  <a:pt x="638" y="1240"/>
                </a:lnTo>
                <a:lnTo>
                  <a:pt x="648" y="1249"/>
                </a:lnTo>
                <a:lnTo>
                  <a:pt x="654" y="1255"/>
                </a:lnTo>
                <a:lnTo>
                  <a:pt x="657" y="1257"/>
                </a:lnTo>
                <a:lnTo>
                  <a:pt x="658" y="1255"/>
                </a:lnTo>
                <a:lnTo>
                  <a:pt x="658" y="1255"/>
                </a:lnTo>
                <a:lnTo>
                  <a:pt x="659" y="1249"/>
                </a:lnTo>
                <a:lnTo>
                  <a:pt x="658" y="1238"/>
                </a:lnTo>
                <a:lnTo>
                  <a:pt x="658" y="1225"/>
                </a:lnTo>
                <a:lnTo>
                  <a:pt x="658" y="1225"/>
                </a:lnTo>
                <a:lnTo>
                  <a:pt x="658" y="1203"/>
                </a:lnTo>
                <a:lnTo>
                  <a:pt x="659" y="1183"/>
                </a:lnTo>
                <a:lnTo>
                  <a:pt x="658" y="1164"/>
                </a:lnTo>
                <a:lnTo>
                  <a:pt x="658" y="1164"/>
                </a:lnTo>
                <a:lnTo>
                  <a:pt x="657" y="1154"/>
                </a:lnTo>
                <a:lnTo>
                  <a:pt x="654" y="1141"/>
                </a:lnTo>
                <a:lnTo>
                  <a:pt x="646" y="1115"/>
                </a:lnTo>
                <a:lnTo>
                  <a:pt x="636" y="1089"/>
                </a:lnTo>
                <a:lnTo>
                  <a:pt x="631" y="1079"/>
                </a:lnTo>
                <a:lnTo>
                  <a:pt x="627" y="1073"/>
                </a:lnTo>
                <a:lnTo>
                  <a:pt x="627" y="1073"/>
                </a:lnTo>
                <a:lnTo>
                  <a:pt x="605" y="1041"/>
                </a:lnTo>
                <a:lnTo>
                  <a:pt x="591" y="1023"/>
                </a:lnTo>
                <a:lnTo>
                  <a:pt x="582" y="1007"/>
                </a:lnTo>
                <a:lnTo>
                  <a:pt x="582" y="1007"/>
                </a:lnTo>
                <a:lnTo>
                  <a:pt x="563" y="961"/>
                </a:lnTo>
                <a:lnTo>
                  <a:pt x="551" y="931"/>
                </a:lnTo>
                <a:lnTo>
                  <a:pt x="551" y="931"/>
                </a:lnTo>
                <a:lnTo>
                  <a:pt x="530" y="886"/>
                </a:lnTo>
                <a:lnTo>
                  <a:pt x="512" y="854"/>
                </a:lnTo>
                <a:lnTo>
                  <a:pt x="500" y="834"/>
                </a:lnTo>
                <a:lnTo>
                  <a:pt x="500" y="834"/>
                </a:lnTo>
                <a:lnTo>
                  <a:pt x="497" y="826"/>
                </a:lnTo>
                <a:lnTo>
                  <a:pt x="490" y="813"/>
                </a:lnTo>
                <a:lnTo>
                  <a:pt x="476" y="777"/>
                </a:lnTo>
                <a:lnTo>
                  <a:pt x="460" y="727"/>
                </a:lnTo>
                <a:lnTo>
                  <a:pt x="460" y="727"/>
                </a:lnTo>
                <a:lnTo>
                  <a:pt x="478" y="616"/>
                </a:lnTo>
                <a:lnTo>
                  <a:pt x="490" y="529"/>
                </a:lnTo>
                <a:lnTo>
                  <a:pt x="494" y="495"/>
                </a:lnTo>
                <a:lnTo>
                  <a:pt x="495" y="474"/>
                </a:lnTo>
                <a:lnTo>
                  <a:pt x="495" y="474"/>
                </a:lnTo>
                <a:lnTo>
                  <a:pt x="493" y="456"/>
                </a:lnTo>
                <a:lnTo>
                  <a:pt x="488" y="434"/>
                </a:lnTo>
                <a:lnTo>
                  <a:pt x="481" y="411"/>
                </a:lnTo>
                <a:lnTo>
                  <a:pt x="474" y="387"/>
                </a:lnTo>
                <a:lnTo>
                  <a:pt x="460" y="345"/>
                </a:lnTo>
                <a:lnTo>
                  <a:pt x="456" y="333"/>
                </a:lnTo>
                <a:lnTo>
                  <a:pt x="455" y="326"/>
                </a:lnTo>
                <a:lnTo>
                  <a:pt x="455" y="326"/>
                </a:lnTo>
                <a:lnTo>
                  <a:pt x="460" y="293"/>
                </a:lnTo>
                <a:lnTo>
                  <a:pt x="465" y="260"/>
                </a:lnTo>
                <a:lnTo>
                  <a:pt x="465" y="260"/>
                </a:lnTo>
                <a:lnTo>
                  <a:pt x="467" y="258"/>
                </a:lnTo>
                <a:lnTo>
                  <a:pt x="474" y="252"/>
                </a:lnTo>
                <a:lnTo>
                  <a:pt x="498" y="234"/>
                </a:lnTo>
                <a:lnTo>
                  <a:pt x="570" y="180"/>
                </a:lnTo>
                <a:lnTo>
                  <a:pt x="678" y="103"/>
                </a:lnTo>
                <a:lnTo>
                  <a:pt x="678" y="103"/>
                </a:lnTo>
                <a:lnTo>
                  <a:pt x="686" y="103"/>
                </a:lnTo>
                <a:lnTo>
                  <a:pt x="702" y="106"/>
                </a:lnTo>
                <a:lnTo>
                  <a:pt x="751" y="114"/>
                </a:lnTo>
                <a:lnTo>
                  <a:pt x="801" y="126"/>
                </a:lnTo>
                <a:lnTo>
                  <a:pt x="820" y="130"/>
                </a:lnTo>
                <a:lnTo>
                  <a:pt x="830" y="134"/>
                </a:lnTo>
                <a:lnTo>
                  <a:pt x="830" y="134"/>
                </a:lnTo>
                <a:lnTo>
                  <a:pt x="850" y="144"/>
                </a:lnTo>
                <a:lnTo>
                  <a:pt x="877" y="159"/>
                </a:lnTo>
                <a:lnTo>
                  <a:pt x="912" y="179"/>
                </a:lnTo>
                <a:lnTo>
                  <a:pt x="912" y="179"/>
                </a:lnTo>
                <a:lnTo>
                  <a:pt x="917" y="184"/>
                </a:lnTo>
                <a:lnTo>
                  <a:pt x="927" y="194"/>
                </a:lnTo>
                <a:lnTo>
                  <a:pt x="942" y="207"/>
                </a:lnTo>
                <a:lnTo>
                  <a:pt x="950" y="212"/>
                </a:lnTo>
                <a:lnTo>
                  <a:pt x="957" y="215"/>
                </a:lnTo>
                <a:lnTo>
                  <a:pt x="957" y="215"/>
                </a:lnTo>
                <a:lnTo>
                  <a:pt x="970" y="217"/>
                </a:lnTo>
                <a:lnTo>
                  <a:pt x="980" y="220"/>
                </a:lnTo>
                <a:lnTo>
                  <a:pt x="989" y="221"/>
                </a:lnTo>
                <a:lnTo>
                  <a:pt x="998" y="225"/>
                </a:lnTo>
                <a:lnTo>
                  <a:pt x="998" y="225"/>
                </a:lnTo>
                <a:lnTo>
                  <a:pt x="1003" y="226"/>
                </a:lnTo>
                <a:lnTo>
                  <a:pt x="1011" y="225"/>
                </a:lnTo>
                <a:lnTo>
                  <a:pt x="1026" y="220"/>
                </a:lnTo>
                <a:lnTo>
                  <a:pt x="1042" y="215"/>
                </a:lnTo>
                <a:lnTo>
                  <a:pt x="1049" y="213"/>
                </a:lnTo>
                <a:lnTo>
                  <a:pt x="1054" y="215"/>
                </a:lnTo>
                <a:lnTo>
                  <a:pt x="1054" y="215"/>
                </a:lnTo>
                <a:lnTo>
                  <a:pt x="1063" y="219"/>
                </a:lnTo>
                <a:lnTo>
                  <a:pt x="1070" y="221"/>
                </a:lnTo>
                <a:lnTo>
                  <a:pt x="1074" y="221"/>
                </a:lnTo>
                <a:lnTo>
                  <a:pt x="1078" y="220"/>
                </a:lnTo>
                <a:lnTo>
                  <a:pt x="1079" y="219"/>
                </a:lnTo>
                <a:lnTo>
                  <a:pt x="1079" y="215"/>
                </a:lnTo>
                <a:lnTo>
                  <a:pt x="1079" y="215"/>
                </a:lnTo>
                <a:lnTo>
                  <a:pt x="1079" y="210"/>
                </a:lnTo>
                <a:lnTo>
                  <a:pt x="1081" y="205"/>
                </a:lnTo>
                <a:lnTo>
                  <a:pt x="1082" y="198"/>
                </a:lnTo>
                <a:lnTo>
                  <a:pt x="1083" y="191"/>
                </a:lnTo>
                <a:lnTo>
                  <a:pt x="1082" y="184"/>
                </a:lnTo>
                <a:lnTo>
                  <a:pt x="1078" y="178"/>
                </a:lnTo>
                <a:lnTo>
                  <a:pt x="1075" y="174"/>
                </a:lnTo>
                <a:lnTo>
                  <a:pt x="1070" y="170"/>
                </a:lnTo>
                <a:lnTo>
                  <a:pt x="1059" y="164"/>
                </a:lnTo>
                <a:lnTo>
                  <a:pt x="1059" y="164"/>
                </a:lnTo>
                <a:lnTo>
                  <a:pt x="1030" y="153"/>
                </a:lnTo>
                <a:lnTo>
                  <a:pt x="1002" y="142"/>
                </a:lnTo>
                <a:lnTo>
                  <a:pt x="979" y="136"/>
                </a:lnTo>
                <a:lnTo>
                  <a:pt x="962" y="134"/>
                </a:lnTo>
                <a:lnTo>
                  <a:pt x="962" y="134"/>
                </a:lnTo>
                <a:lnTo>
                  <a:pt x="957" y="132"/>
                </a:lnTo>
                <a:lnTo>
                  <a:pt x="950" y="128"/>
                </a:lnTo>
                <a:lnTo>
                  <a:pt x="928" y="114"/>
                </a:lnTo>
                <a:lnTo>
                  <a:pt x="865" y="73"/>
                </a:lnTo>
                <a:lnTo>
                  <a:pt x="830" y="48"/>
                </a:lnTo>
                <a:lnTo>
                  <a:pt x="797" y="28"/>
                </a:lnTo>
                <a:lnTo>
                  <a:pt x="770" y="10"/>
                </a:lnTo>
                <a:lnTo>
                  <a:pt x="758" y="5"/>
                </a:lnTo>
                <a:lnTo>
                  <a:pt x="749" y="2"/>
                </a:lnTo>
                <a:lnTo>
                  <a:pt x="749" y="2"/>
                </a:lnTo>
                <a:lnTo>
                  <a:pt x="744" y="0"/>
                </a:lnTo>
                <a:lnTo>
                  <a:pt x="739" y="0"/>
                </a:lnTo>
                <a:lnTo>
                  <a:pt x="723" y="2"/>
                </a:lnTo>
                <a:lnTo>
                  <a:pt x="701" y="5"/>
                </a:lnTo>
                <a:lnTo>
                  <a:pt x="676" y="10"/>
                </a:lnTo>
                <a:lnTo>
                  <a:pt x="617" y="26"/>
                </a:lnTo>
                <a:lnTo>
                  <a:pt x="554" y="45"/>
                </a:lnTo>
                <a:lnTo>
                  <a:pt x="492" y="64"/>
                </a:lnTo>
                <a:lnTo>
                  <a:pt x="440" y="81"/>
                </a:lnTo>
                <a:lnTo>
                  <a:pt x="389" y="98"/>
                </a:lnTo>
                <a:lnTo>
                  <a:pt x="389" y="98"/>
                </a:lnTo>
                <a:lnTo>
                  <a:pt x="385" y="92"/>
                </a:lnTo>
                <a:lnTo>
                  <a:pt x="375" y="75"/>
                </a:lnTo>
                <a:lnTo>
                  <a:pt x="366" y="65"/>
                </a:lnTo>
                <a:lnTo>
                  <a:pt x="357" y="54"/>
                </a:lnTo>
                <a:lnTo>
                  <a:pt x="346" y="42"/>
                </a:lnTo>
                <a:lnTo>
                  <a:pt x="333" y="32"/>
                </a:lnTo>
                <a:lnTo>
                  <a:pt x="333" y="32"/>
                </a:lnTo>
                <a:lnTo>
                  <a:pt x="325" y="27"/>
                </a:lnTo>
                <a:lnTo>
                  <a:pt x="318" y="23"/>
                </a:lnTo>
                <a:lnTo>
                  <a:pt x="310" y="19"/>
                </a:lnTo>
                <a:lnTo>
                  <a:pt x="301" y="17"/>
                </a:lnTo>
                <a:lnTo>
                  <a:pt x="283" y="13"/>
                </a:lnTo>
                <a:lnTo>
                  <a:pt x="264" y="12"/>
                </a:lnTo>
                <a:lnTo>
                  <a:pt x="245" y="13"/>
                </a:lnTo>
                <a:lnTo>
                  <a:pt x="228" y="17"/>
                </a:lnTo>
                <a:lnTo>
                  <a:pt x="219" y="19"/>
                </a:lnTo>
                <a:lnTo>
                  <a:pt x="211" y="23"/>
                </a:lnTo>
                <a:lnTo>
                  <a:pt x="203" y="27"/>
                </a:lnTo>
                <a:lnTo>
                  <a:pt x="196" y="32"/>
                </a:lnTo>
                <a:lnTo>
                  <a:pt x="196" y="32"/>
                </a:lnTo>
                <a:lnTo>
                  <a:pt x="183" y="42"/>
                </a:lnTo>
                <a:lnTo>
                  <a:pt x="174" y="54"/>
                </a:lnTo>
                <a:lnTo>
                  <a:pt x="165" y="65"/>
                </a:lnTo>
                <a:lnTo>
                  <a:pt x="159" y="76"/>
                </a:lnTo>
                <a:lnTo>
                  <a:pt x="155" y="88"/>
                </a:lnTo>
                <a:lnTo>
                  <a:pt x="151" y="99"/>
                </a:lnTo>
                <a:lnTo>
                  <a:pt x="145" y="118"/>
                </a:lnTo>
                <a:lnTo>
                  <a:pt x="145" y="118"/>
                </a:lnTo>
                <a:lnTo>
                  <a:pt x="143" y="127"/>
                </a:lnTo>
                <a:lnTo>
                  <a:pt x="143" y="136"/>
                </a:lnTo>
                <a:lnTo>
                  <a:pt x="143" y="151"/>
                </a:lnTo>
                <a:lnTo>
                  <a:pt x="144" y="164"/>
                </a:lnTo>
                <a:lnTo>
                  <a:pt x="145" y="169"/>
                </a:lnTo>
                <a:lnTo>
                  <a:pt x="145" y="1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EC92CF47-6BBB-47F5-B0E5-F5B98381AABD}"/>
              </a:ext>
            </a:extLst>
          </p:cNvPr>
          <p:cNvSpPr>
            <a:spLocks noEditPoints="1"/>
          </p:cNvSpPr>
          <p:nvPr/>
        </p:nvSpPr>
        <p:spPr bwMode="auto">
          <a:xfrm>
            <a:off x="668618" y="2848997"/>
            <a:ext cx="1129737" cy="1519101"/>
          </a:xfrm>
          <a:custGeom>
            <a:avLst/>
            <a:gdLst>
              <a:gd name="T0" fmla="*/ 771 w 972"/>
              <a:gd name="T1" fmla="*/ 24 h 1307"/>
              <a:gd name="T2" fmla="*/ 802 w 972"/>
              <a:gd name="T3" fmla="*/ 1 h 1307"/>
              <a:gd name="T4" fmla="*/ 906 w 972"/>
              <a:gd name="T5" fmla="*/ 16 h 1307"/>
              <a:gd name="T6" fmla="*/ 958 w 972"/>
              <a:gd name="T7" fmla="*/ 44 h 1307"/>
              <a:gd name="T8" fmla="*/ 971 w 972"/>
              <a:gd name="T9" fmla="*/ 96 h 1307"/>
              <a:gd name="T10" fmla="*/ 970 w 972"/>
              <a:gd name="T11" fmla="*/ 174 h 1307"/>
              <a:gd name="T12" fmla="*/ 932 w 972"/>
              <a:gd name="T13" fmla="*/ 203 h 1307"/>
              <a:gd name="T14" fmla="*/ 901 w 972"/>
              <a:gd name="T15" fmla="*/ 233 h 1307"/>
              <a:gd name="T16" fmla="*/ 872 w 972"/>
              <a:gd name="T17" fmla="*/ 257 h 1307"/>
              <a:gd name="T18" fmla="*/ 848 w 972"/>
              <a:gd name="T19" fmla="*/ 254 h 1307"/>
              <a:gd name="T20" fmla="*/ 802 w 972"/>
              <a:gd name="T21" fmla="*/ 269 h 1307"/>
              <a:gd name="T22" fmla="*/ 754 w 972"/>
              <a:gd name="T23" fmla="*/ 236 h 1307"/>
              <a:gd name="T24" fmla="*/ 749 w 972"/>
              <a:gd name="T25" fmla="*/ 270 h 1307"/>
              <a:gd name="T26" fmla="*/ 743 w 972"/>
              <a:gd name="T27" fmla="*/ 415 h 1307"/>
              <a:gd name="T28" fmla="*/ 743 w 972"/>
              <a:gd name="T29" fmla="*/ 520 h 1307"/>
              <a:gd name="T30" fmla="*/ 866 w 972"/>
              <a:gd name="T31" fmla="*/ 589 h 1307"/>
              <a:gd name="T32" fmla="*/ 927 w 972"/>
              <a:gd name="T33" fmla="*/ 609 h 1307"/>
              <a:gd name="T34" fmla="*/ 946 w 972"/>
              <a:gd name="T35" fmla="*/ 638 h 1307"/>
              <a:gd name="T36" fmla="*/ 936 w 972"/>
              <a:gd name="T37" fmla="*/ 667 h 1307"/>
              <a:gd name="T38" fmla="*/ 898 w 972"/>
              <a:gd name="T39" fmla="*/ 679 h 1307"/>
              <a:gd name="T40" fmla="*/ 722 w 972"/>
              <a:gd name="T41" fmla="*/ 610 h 1307"/>
              <a:gd name="T42" fmla="*/ 674 w 972"/>
              <a:gd name="T43" fmla="*/ 589 h 1307"/>
              <a:gd name="T44" fmla="*/ 504 w 972"/>
              <a:gd name="T45" fmla="*/ 424 h 1307"/>
              <a:gd name="T46" fmla="*/ 698 w 972"/>
              <a:gd name="T47" fmla="*/ 696 h 1307"/>
              <a:gd name="T48" fmla="*/ 732 w 972"/>
              <a:gd name="T49" fmla="*/ 768 h 1307"/>
              <a:gd name="T50" fmla="*/ 655 w 972"/>
              <a:gd name="T51" fmla="*/ 940 h 1307"/>
              <a:gd name="T52" fmla="*/ 661 w 972"/>
              <a:gd name="T53" fmla="*/ 1204 h 1307"/>
              <a:gd name="T54" fmla="*/ 670 w 972"/>
              <a:gd name="T55" fmla="*/ 1218 h 1307"/>
              <a:gd name="T56" fmla="*/ 768 w 972"/>
              <a:gd name="T57" fmla="*/ 1275 h 1307"/>
              <a:gd name="T58" fmla="*/ 424 w 972"/>
              <a:gd name="T59" fmla="*/ 1306 h 1307"/>
              <a:gd name="T60" fmla="*/ 359 w 972"/>
              <a:gd name="T61" fmla="*/ 1289 h 1307"/>
              <a:gd name="T62" fmla="*/ 434 w 972"/>
              <a:gd name="T63" fmla="*/ 1229 h 1307"/>
              <a:gd name="T64" fmla="*/ 418 w 972"/>
              <a:gd name="T65" fmla="*/ 1184 h 1307"/>
              <a:gd name="T66" fmla="*/ 455 w 972"/>
              <a:gd name="T67" fmla="*/ 1125 h 1307"/>
              <a:gd name="T68" fmla="*/ 476 w 972"/>
              <a:gd name="T69" fmla="*/ 816 h 1307"/>
              <a:gd name="T70" fmla="*/ 479 w 972"/>
              <a:gd name="T71" fmla="*/ 855 h 1307"/>
              <a:gd name="T72" fmla="*/ 441 w 972"/>
              <a:gd name="T73" fmla="*/ 917 h 1307"/>
              <a:gd name="T74" fmla="*/ 260 w 972"/>
              <a:gd name="T75" fmla="*/ 1161 h 1307"/>
              <a:gd name="T76" fmla="*/ 293 w 972"/>
              <a:gd name="T77" fmla="*/ 1195 h 1307"/>
              <a:gd name="T78" fmla="*/ 348 w 972"/>
              <a:gd name="T79" fmla="*/ 1217 h 1307"/>
              <a:gd name="T80" fmla="*/ 156 w 972"/>
              <a:gd name="T81" fmla="*/ 1254 h 1307"/>
              <a:gd name="T82" fmla="*/ 0 w 972"/>
              <a:gd name="T83" fmla="*/ 1255 h 1307"/>
              <a:gd name="T84" fmla="*/ 80 w 972"/>
              <a:gd name="T85" fmla="*/ 1227 h 1307"/>
              <a:gd name="T86" fmla="*/ 94 w 972"/>
              <a:gd name="T87" fmla="*/ 1208 h 1307"/>
              <a:gd name="T88" fmla="*/ 89 w 972"/>
              <a:gd name="T89" fmla="*/ 1176 h 1307"/>
              <a:gd name="T90" fmla="*/ 135 w 972"/>
              <a:gd name="T91" fmla="*/ 1123 h 1307"/>
              <a:gd name="T92" fmla="*/ 326 w 972"/>
              <a:gd name="T93" fmla="*/ 861 h 1307"/>
              <a:gd name="T94" fmla="*/ 345 w 972"/>
              <a:gd name="T95" fmla="*/ 823 h 1307"/>
              <a:gd name="T96" fmla="*/ 180 w 972"/>
              <a:gd name="T97" fmla="*/ 633 h 1307"/>
              <a:gd name="T98" fmla="*/ 164 w 972"/>
              <a:gd name="T99" fmla="*/ 545 h 1307"/>
              <a:gd name="T100" fmla="*/ 169 w 972"/>
              <a:gd name="T101" fmla="*/ 454 h 1307"/>
              <a:gd name="T102" fmla="*/ 302 w 972"/>
              <a:gd name="T103" fmla="*/ 302 h 1307"/>
              <a:gd name="T104" fmla="*/ 279 w 972"/>
              <a:gd name="T105" fmla="*/ 135 h 1307"/>
              <a:gd name="T106" fmla="*/ 282 w 972"/>
              <a:gd name="T107" fmla="*/ 97 h 1307"/>
              <a:gd name="T108" fmla="*/ 306 w 972"/>
              <a:gd name="T109" fmla="*/ 83 h 1307"/>
              <a:gd name="T110" fmla="*/ 538 w 972"/>
              <a:gd name="T111" fmla="*/ 61 h 1307"/>
              <a:gd name="T112" fmla="*/ 413 w 972"/>
              <a:gd name="T113" fmla="*/ 171 h 1307"/>
              <a:gd name="T114" fmla="*/ 381 w 972"/>
              <a:gd name="T115" fmla="*/ 162 h 1307"/>
              <a:gd name="T116" fmla="*/ 377 w 972"/>
              <a:gd name="T117" fmla="*/ 219 h 1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72" h="1307">
                <a:moveTo>
                  <a:pt x="722" y="77"/>
                </a:moveTo>
                <a:lnTo>
                  <a:pt x="757" y="44"/>
                </a:lnTo>
                <a:lnTo>
                  <a:pt x="757" y="44"/>
                </a:lnTo>
                <a:lnTo>
                  <a:pt x="760" y="38"/>
                </a:lnTo>
                <a:lnTo>
                  <a:pt x="771" y="24"/>
                </a:lnTo>
                <a:lnTo>
                  <a:pt x="777" y="16"/>
                </a:lnTo>
                <a:lnTo>
                  <a:pt x="786" y="10"/>
                </a:lnTo>
                <a:lnTo>
                  <a:pt x="793" y="3"/>
                </a:lnTo>
                <a:lnTo>
                  <a:pt x="802" y="1"/>
                </a:lnTo>
                <a:lnTo>
                  <a:pt x="802" y="1"/>
                </a:lnTo>
                <a:lnTo>
                  <a:pt x="815" y="0"/>
                </a:lnTo>
                <a:lnTo>
                  <a:pt x="834" y="1"/>
                </a:lnTo>
                <a:lnTo>
                  <a:pt x="857" y="3"/>
                </a:lnTo>
                <a:lnTo>
                  <a:pt x="882" y="9"/>
                </a:lnTo>
                <a:lnTo>
                  <a:pt x="906" y="16"/>
                </a:lnTo>
                <a:lnTo>
                  <a:pt x="929" y="24"/>
                </a:lnTo>
                <a:lnTo>
                  <a:pt x="938" y="29"/>
                </a:lnTo>
                <a:lnTo>
                  <a:pt x="947" y="33"/>
                </a:lnTo>
                <a:lnTo>
                  <a:pt x="953" y="39"/>
                </a:lnTo>
                <a:lnTo>
                  <a:pt x="958" y="44"/>
                </a:lnTo>
                <a:lnTo>
                  <a:pt x="958" y="44"/>
                </a:lnTo>
                <a:lnTo>
                  <a:pt x="961" y="50"/>
                </a:lnTo>
                <a:lnTo>
                  <a:pt x="965" y="58"/>
                </a:lnTo>
                <a:lnTo>
                  <a:pt x="969" y="76"/>
                </a:lnTo>
                <a:lnTo>
                  <a:pt x="971" y="96"/>
                </a:lnTo>
                <a:lnTo>
                  <a:pt x="972" y="118"/>
                </a:lnTo>
                <a:lnTo>
                  <a:pt x="972" y="137"/>
                </a:lnTo>
                <a:lnTo>
                  <a:pt x="972" y="155"/>
                </a:lnTo>
                <a:lnTo>
                  <a:pt x="970" y="174"/>
                </a:lnTo>
                <a:lnTo>
                  <a:pt x="970" y="174"/>
                </a:lnTo>
                <a:lnTo>
                  <a:pt x="967" y="177"/>
                </a:lnTo>
                <a:lnTo>
                  <a:pt x="964" y="181"/>
                </a:lnTo>
                <a:lnTo>
                  <a:pt x="950" y="191"/>
                </a:lnTo>
                <a:lnTo>
                  <a:pt x="932" y="203"/>
                </a:lnTo>
                <a:lnTo>
                  <a:pt x="932" y="203"/>
                </a:lnTo>
                <a:lnTo>
                  <a:pt x="932" y="207"/>
                </a:lnTo>
                <a:lnTo>
                  <a:pt x="931" y="210"/>
                </a:lnTo>
                <a:lnTo>
                  <a:pt x="927" y="214"/>
                </a:lnTo>
                <a:lnTo>
                  <a:pt x="927" y="214"/>
                </a:lnTo>
                <a:lnTo>
                  <a:pt x="901" y="233"/>
                </a:lnTo>
                <a:lnTo>
                  <a:pt x="878" y="248"/>
                </a:lnTo>
                <a:lnTo>
                  <a:pt x="878" y="248"/>
                </a:lnTo>
                <a:lnTo>
                  <a:pt x="877" y="254"/>
                </a:lnTo>
                <a:lnTo>
                  <a:pt x="873" y="256"/>
                </a:lnTo>
                <a:lnTo>
                  <a:pt x="872" y="257"/>
                </a:lnTo>
                <a:lnTo>
                  <a:pt x="870" y="257"/>
                </a:lnTo>
                <a:lnTo>
                  <a:pt x="870" y="257"/>
                </a:lnTo>
                <a:lnTo>
                  <a:pt x="863" y="257"/>
                </a:lnTo>
                <a:lnTo>
                  <a:pt x="856" y="256"/>
                </a:lnTo>
                <a:lnTo>
                  <a:pt x="848" y="254"/>
                </a:lnTo>
                <a:lnTo>
                  <a:pt x="848" y="254"/>
                </a:lnTo>
                <a:lnTo>
                  <a:pt x="842" y="256"/>
                </a:lnTo>
                <a:lnTo>
                  <a:pt x="826" y="262"/>
                </a:lnTo>
                <a:lnTo>
                  <a:pt x="810" y="267"/>
                </a:lnTo>
                <a:lnTo>
                  <a:pt x="802" y="269"/>
                </a:lnTo>
                <a:lnTo>
                  <a:pt x="797" y="267"/>
                </a:lnTo>
                <a:lnTo>
                  <a:pt x="797" y="267"/>
                </a:lnTo>
                <a:lnTo>
                  <a:pt x="786" y="261"/>
                </a:lnTo>
                <a:lnTo>
                  <a:pt x="772" y="250"/>
                </a:lnTo>
                <a:lnTo>
                  <a:pt x="754" y="236"/>
                </a:lnTo>
                <a:lnTo>
                  <a:pt x="754" y="236"/>
                </a:lnTo>
                <a:lnTo>
                  <a:pt x="750" y="250"/>
                </a:lnTo>
                <a:lnTo>
                  <a:pt x="749" y="261"/>
                </a:lnTo>
                <a:lnTo>
                  <a:pt x="749" y="266"/>
                </a:lnTo>
                <a:lnTo>
                  <a:pt x="749" y="270"/>
                </a:lnTo>
                <a:lnTo>
                  <a:pt x="749" y="270"/>
                </a:lnTo>
                <a:lnTo>
                  <a:pt x="750" y="278"/>
                </a:lnTo>
                <a:lnTo>
                  <a:pt x="749" y="293"/>
                </a:lnTo>
                <a:lnTo>
                  <a:pt x="748" y="336"/>
                </a:lnTo>
                <a:lnTo>
                  <a:pt x="743" y="415"/>
                </a:lnTo>
                <a:lnTo>
                  <a:pt x="743" y="415"/>
                </a:lnTo>
                <a:lnTo>
                  <a:pt x="741" y="441"/>
                </a:lnTo>
                <a:lnTo>
                  <a:pt x="741" y="477"/>
                </a:lnTo>
                <a:lnTo>
                  <a:pt x="743" y="520"/>
                </a:lnTo>
                <a:lnTo>
                  <a:pt x="743" y="520"/>
                </a:lnTo>
                <a:lnTo>
                  <a:pt x="800" y="552"/>
                </a:lnTo>
                <a:lnTo>
                  <a:pt x="842" y="575"/>
                </a:lnTo>
                <a:lnTo>
                  <a:pt x="862" y="587"/>
                </a:lnTo>
                <a:lnTo>
                  <a:pt x="862" y="587"/>
                </a:lnTo>
                <a:lnTo>
                  <a:pt x="866" y="589"/>
                </a:lnTo>
                <a:lnTo>
                  <a:pt x="873" y="591"/>
                </a:lnTo>
                <a:lnTo>
                  <a:pt x="892" y="597"/>
                </a:lnTo>
                <a:lnTo>
                  <a:pt x="914" y="604"/>
                </a:lnTo>
                <a:lnTo>
                  <a:pt x="922" y="606"/>
                </a:lnTo>
                <a:lnTo>
                  <a:pt x="927" y="609"/>
                </a:lnTo>
                <a:lnTo>
                  <a:pt x="927" y="609"/>
                </a:lnTo>
                <a:lnTo>
                  <a:pt x="933" y="615"/>
                </a:lnTo>
                <a:lnTo>
                  <a:pt x="939" y="622"/>
                </a:lnTo>
                <a:lnTo>
                  <a:pt x="944" y="630"/>
                </a:lnTo>
                <a:lnTo>
                  <a:pt x="946" y="638"/>
                </a:lnTo>
                <a:lnTo>
                  <a:pt x="946" y="638"/>
                </a:lnTo>
                <a:lnTo>
                  <a:pt x="946" y="642"/>
                </a:lnTo>
                <a:lnTo>
                  <a:pt x="944" y="648"/>
                </a:lnTo>
                <a:lnTo>
                  <a:pt x="939" y="661"/>
                </a:lnTo>
                <a:lnTo>
                  <a:pt x="936" y="667"/>
                </a:lnTo>
                <a:lnTo>
                  <a:pt x="932" y="674"/>
                </a:lnTo>
                <a:lnTo>
                  <a:pt x="927" y="677"/>
                </a:lnTo>
                <a:lnTo>
                  <a:pt x="922" y="679"/>
                </a:lnTo>
                <a:lnTo>
                  <a:pt x="922" y="679"/>
                </a:lnTo>
                <a:lnTo>
                  <a:pt x="898" y="679"/>
                </a:lnTo>
                <a:lnTo>
                  <a:pt x="884" y="679"/>
                </a:lnTo>
                <a:lnTo>
                  <a:pt x="854" y="649"/>
                </a:lnTo>
                <a:lnTo>
                  <a:pt x="854" y="649"/>
                </a:lnTo>
                <a:lnTo>
                  <a:pt x="778" y="627"/>
                </a:lnTo>
                <a:lnTo>
                  <a:pt x="722" y="610"/>
                </a:lnTo>
                <a:lnTo>
                  <a:pt x="692" y="601"/>
                </a:lnTo>
                <a:lnTo>
                  <a:pt x="692" y="601"/>
                </a:lnTo>
                <a:lnTo>
                  <a:pt x="687" y="599"/>
                </a:lnTo>
                <a:lnTo>
                  <a:pt x="680" y="595"/>
                </a:lnTo>
                <a:lnTo>
                  <a:pt x="674" y="589"/>
                </a:lnTo>
                <a:lnTo>
                  <a:pt x="669" y="581"/>
                </a:lnTo>
                <a:lnTo>
                  <a:pt x="659" y="568"/>
                </a:lnTo>
                <a:lnTo>
                  <a:pt x="655" y="563"/>
                </a:lnTo>
                <a:lnTo>
                  <a:pt x="627" y="354"/>
                </a:lnTo>
                <a:lnTo>
                  <a:pt x="504" y="424"/>
                </a:lnTo>
                <a:lnTo>
                  <a:pt x="442" y="491"/>
                </a:lnTo>
                <a:lnTo>
                  <a:pt x="442" y="491"/>
                </a:lnTo>
                <a:lnTo>
                  <a:pt x="575" y="596"/>
                </a:lnTo>
                <a:lnTo>
                  <a:pt x="668" y="671"/>
                </a:lnTo>
                <a:lnTo>
                  <a:pt x="698" y="696"/>
                </a:lnTo>
                <a:lnTo>
                  <a:pt x="711" y="708"/>
                </a:lnTo>
                <a:lnTo>
                  <a:pt x="711" y="708"/>
                </a:lnTo>
                <a:lnTo>
                  <a:pt x="716" y="721"/>
                </a:lnTo>
                <a:lnTo>
                  <a:pt x="725" y="745"/>
                </a:lnTo>
                <a:lnTo>
                  <a:pt x="732" y="768"/>
                </a:lnTo>
                <a:lnTo>
                  <a:pt x="735" y="779"/>
                </a:lnTo>
                <a:lnTo>
                  <a:pt x="735" y="779"/>
                </a:lnTo>
                <a:lnTo>
                  <a:pt x="722" y="807"/>
                </a:lnTo>
                <a:lnTo>
                  <a:pt x="694" y="861"/>
                </a:lnTo>
                <a:lnTo>
                  <a:pt x="655" y="940"/>
                </a:lnTo>
                <a:lnTo>
                  <a:pt x="538" y="1133"/>
                </a:lnTo>
                <a:lnTo>
                  <a:pt x="595" y="1181"/>
                </a:lnTo>
                <a:lnTo>
                  <a:pt x="595" y="1181"/>
                </a:lnTo>
                <a:lnTo>
                  <a:pt x="635" y="1194"/>
                </a:lnTo>
                <a:lnTo>
                  <a:pt x="661" y="1204"/>
                </a:lnTo>
                <a:lnTo>
                  <a:pt x="669" y="1209"/>
                </a:lnTo>
                <a:lnTo>
                  <a:pt x="672" y="1210"/>
                </a:lnTo>
                <a:lnTo>
                  <a:pt x="673" y="1212"/>
                </a:lnTo>
                <a:lnTo>
                  <a:pt x="673" y="1212"/>
                </a:lnTo>
                <a:lnTo>
                  <a:pt x="670" y="1218"/>
                </a:lnTo>
                <a:lnTo>
                  <a:pt x="666" y="1224"/>
                </a:lnTo>
                <a:lnTo>
                  <a:pt x="660" y="1232"/>
                </a:lnTo>
                <a:lnTo>
                  <a:pt x="654" y="1257"/>
                </a:lnTo>
                <a:lnTo>
                  <a:pt x="660" y="1273"/>
                </a:lnTo>
                <a:lnTo>
                  <a:pt x="768" y="1275"/>
                </a:lnTo>
                <a:lnTo>
                  <a:pt x="778" y="1297"/>
                </a:lnTo>
                <a:lnTo>
                  <a:pt x="749" y="1306"/>
                </a:lnTo>
                <a:lnTo>
                  <a:pt x="749" y="1306"/>
                </a:lnTo>
                <a:lnTo>
                  <a:pt x="557" y="1307"/>
                </a:lnTo>
                <a:lnTo>
                  <a:pt x="424" y="1306"/>
                </a:lnTo>
                <a:lnTo>
                  <a:pt x="381" y="1304"/>
                </a:lnTo>
                <a:lnTo>
                  <a:pt x="363" y="1303"/>
                </a:lnTo>
                <a:lnTo>
                  <a:pt x="363" y="1303"/>
                </a:lnTo>
                <a:lnTo>
                  <a:pt x="361" y="1298"/>
                </a:lnTo>
                <a:lnTo>
                  <a:pt x="359" y="1289"/>
                </a:lnTo>
                <a:lnTo>
                  <a:pt x="358" y="1278"/>
                </a:lnTo>
                <a:lnTo>
                  <a:pt x="369" y="1275"/>
                </a:lnTo>
                <a:lnTo>
                  <a:pt x="434" y="1262"/>
                </a:lnTo>
                <a:lnTo>
                  <a:pt x="434" y="1229"/>
                </a:lnTo>
                <a:lnTo>
                  <a:pt x="434" y="1229"/>
                </a:lnTo>
                <a:lnTo>
                  <a:pt x="427" y="1210"/>
                </a:lnTo>
                <a:lnTo>
                  <a:pt x="422" y="1195"/>
                </a:lnTo>
                <a:lnTo>
                  <a:pt x="419" y="1189"/>
                </a:lnTo>
                <a:lnTo>
                  <a:pt x="418" y="1184"/>
                </a:lnTo>
                <a:lnTo>
                  <a:pt x="418" y="1184"/>
                </a:lnTo>
                <a:lnTo>
                  <a:pt x="418" y="1179"/>
                </a:lnTo>
                <a:lnTo>
                  <a:pt x="419" y="1172"/>
                </a:lnTo>
                <a:lnTo>
                  <a:pt x="423" y="1161"/>
                </a:lnTo>
                <a:lnTo>
                  <a:pt x="428" y="1147"/>
                </a:lnTo>
                <a:lnTo>
                  <a:pt x="455" y="1125"/>
                </a:lnTo>
                <a:lnTo>
                  <a:pt x="574" y="803"/>
                </a:lnTo>
                <a:lnTo>
                  <a:pt x="461" y="760"/>
                </a:lnTo>
                <a:lnTo>
                  <a:pt x="461" y="760"/>
                </a:lnTo>
                <a:lnTo>
                  <a:pt x="470" y="789"/>
                </a:lnTo>
                <a:lnTo>
                  <a:pt x="476" y="816"/>
                </a:lnTo>
                <a:lnTo>
                  <a:pt x="479" y="830"/>
                </a:lnTo>
                <a:lnTo>
                  <a:pt x="480" y="842"/>
                </a:lnTo>
                <a:lnTo>
                  <a:pt x="480" y="842"/>
                </a:lnTo>
                <a:lnTo>
                  <a:pt x="480" y="849"/>
                </a:lnTo>
                <a:lnTo>
                  <a:pt x="479" y="855"/>
                </a:lnTo>
                <a:lnTo>
                  <a:pt x="474" y="869"/>
                </a:lnTo>
                <a:lnTo>
                  <a:pt x="466" y="883"/>
                </a:lnTo>
                <a:lnTo>
                  <a:pt x="457" y="897"/>
                </a:lnTo>
                <a:lnTo>
                  <a:pt x="448" y="908"/>
                </a:lnTo>
                <a:lnTo>
                  <a:pt x="441" y="917"/>
                </a:lnTo>
                <a:lnTo>
                  <a:pt x="433" y="926"/>
                </a:lnTo>
                <a:lnTo>
                  <a:pt x="226" y="1136"/>
                </a:lnTo>
                <a:lnTo>
                  <a:pt x="226" y="1136"/>
                </a:lnTo>
                <a:lnTo>
                  <a:pt x="236" y="1143"/>
                </a:lnTo>
                <a:lnTo>
                  <a:pt x="260" y="1161"/>
                </a:lnTo>
                <a:lnTo>
                  <a:pt x="273" y="1171"/>
                </a:lnTo>
                <a:lnTo>
                  <a:pt x="283" y="1180"/>
                </a:lnTo>
                <a:lnTo>
                  <a:pt x="291" y="1189"/>
                </a:lnTo>
                <a:lnTo>
                  <a:pt x="293" y="1193"/>
                </a:lnTo>
                <a:lnTo>
                  <a:pt x="293" y="1195"/>
                </a:lnTo>
                <a:lnTo>
                  <a:pt x="293" y="1195"/>
                </a:lnTo>
                <a:lnTo>
                  <a:pt x="291" y="1204"/>
                </a:lnTo>
                <a:lnTo>
                  <a:pt x="287" y="1209"/>
                </a:lnTo>
                <a:lnTo>
                  <a:pt x="283" y="1214"/>
                </a:lnTo>
                <a:lnTo>
                  <a:pt x="348" y="1217"/>
                </a:lnTo>
                <a:lnTo>
                  <a:pt x="344" y="1233"/>
                </a:lnTo>
                <a:lnTo>
                  <a:pt x="312" y="1246"/>
                </a:lnTo>
                <a:lnTo>
                  <a:pt x="312" y="1246"/>
                </a:lnTo>
                <a:lnTo>
                  <a:pt x="264" y="1249"/>
                </a:lnTo>
                <a:lnTo>
                  <a:pt x="156" y="1254"/>
                </a:lnTo>
                <a:lnTo>
                  <a:pt x="99" y="1256"/>
                </a:lnTo>
                <a:lnTo>
                  <a:pt x="50" y="1257"/>
                </a:lnTo>
                <a:lnTo>
                  <a:pt x="14" y="1257"/>
                </a:lnTo>
                <a:lnTo>
                  <a:pt x="4" y="1257"/>
                </a:lnTo>
                <a:lnTo>
                  <a:pt x="0" y="1255"/>
                </a:lnTo>
                <a:lnTo>
                  <a:pt x="0" y="1255"/>
                </a:lnTo>
                <a:lnTo>
                  <a:pt x="0" y="1247"/>
                </a:lnTo>
                <a:lnTo>
                  <a:pt x="1" y="1238"/>
                </a:lnTo>
                <a:lnTo>
                  <a:pt x="3" y="1229"/>
                </a:lnTo>
                <a:lnTo>
                  <a:pt x="80" y="1227"/>
                </a:lnTo>
                <a:lnTo>
                  <a:pt x="80" y="1227"/>
                </a:lnTo>
                <a:lnTo>
                  <a:pt x="86" y="1218"/>
                </a:lnTo>
                <a:lnTo>
                  <a:pt x="91" y="1212"/>
                </a:lnTo>
                <a:lnTo>
                  <a:pt x="94" y="1208"/>
                </a:lnTo>
                <a:lnTo>
                  <a:pt x="94" y="1208"/>
                </a:lnTo>
                <a:lnTo>
                  <a:pt x="93" y="1203"/>
                </a:lnTo>
                <a:lnTo>
                  <a:pt x="90" y="1196"/>
                </a:lnTo>
                <a:lnTo>
                  <a:pt x="89" y="1188"/>
                </a:lnTo>
                <a:lnTo>
                  <a:pt x="89" y="1183"/>
                </a:lnTo>
                <a:lnTo>
                  <a:pt x="89" y="1176"/>
                </a:lnTo>
                <a:lnTo>
                  <a:pt x="89" y="1176"/>
                </a:lnTo>
                <a:lnTo>
                  <a:pt x="93" y="1169"/>
                </a:lnTo>
                <a:lnTo>
                  <a:pt x="99" y="1160"/>
                </a:lnTo>
                <a:lnTo>
                  <a:pt x="117" y="1141"/>
                </a:lnTo>
                <a:lnTo>
                  <a:pt x="135" y="1123"/>
                </a:lnTo>
                <a:lnTo>
                  <a:pt x="142" y="1117"/>
                </a:lnTo>
                <a:lnTo>
                  <a:pt x="161" y="1092"/>
                </a:lnTo>
                <a:lnTo>
                  <a:pt x="161" y="1082"/>
                </a:lnTo>
                <a:lnTo>
                  <a:pt x="161" y="1082"/>
                </a:lnTo>
                <a:lnTo>
                  <a:pt x="326" y="861"/>
                </a:lnTo>
                <a:lnTo>
                  <a:pt x="326" y="861"/>
                </a:lnTo>
                <a:lnTo>
                  <a:pt x="340" y="840"/>
                </a:lnTo>
                <a:lnTo>
                  <a:pt x="345" y="830"/>
                </a:lnTo>
                <a:lnTo>
                  <a:pt x="347" y="826"/>
                </a:lnTo>
                <a:lnTo>
                  <a:pt x="345" y="823"/>
                </a:lnTo>
                <a:lnTo>
                  <a:pt x="345" y="823"/>
                </a:lnTo>
                <a:lnTo>
                  <a:pt x="319" y="790"/>
                </a:lnTo>
                <a:lnTo>
                  <a:pt x="260" y="724"/>
                </a:lnTo>
                <a:lnTo>
                  <a:pt x="201" y="657"/>
                </a:lnTo>
                <a:lnTo>
                  <a:pt x="180" y="633"/>
                </a:lnTo>
                <a:lnTo>
                  <a:pt x="170" y="620"/>
                </a:lnTo>
                <a:lnTo>
                  <a:pt x="170" y="620"/>
                </a:lnTo>
                <a:lnTo>
                  <a:pt x="169" y="611"/>
                </a:lnTo>
                <a:lnTo>
                  <a:pt x="166" y="594"/>
                </a:lnTo>
                <a:lnTo>
                  <a:pt x="164" y="545"/>
                </a:lnTo>
                <a:lnTo>
                  <a:pt x="163" y="493"/>
                </a:lnTo>
                <a:lnTo>
                  <a:pt x="164" y="473"/>
                </a:lnTo>
                <a:lnTo>
                  <a:pt x="166" y="460"/>
                </a:lnTo>
                <a:lnTo>
                  <a:pt x="166" y="460"/>
                </a:lnTo>
                <a:lnTo>
                  <a:pt x="169" y="454"/>
                </a:lnTo>
                <a:lnTo>
                  <a:pt x="174" y="445"/>
                </a:lnTo>
                <a:lnTo>
                  <a:pt x="194" y="421"/>
                </a:lnTo>
                <a:lnTo>
                  <a:pt x="220" y="391"/>
                </a:lnTo>
                <a:lnTo>
                  <a:pt x="249" y="359"/>
                </a:lnTo>
                <a:lnTo>
                  <a:pt x="302" y="302"/>
                </a:lnTo>
                <a:lnTo>
                  <a:pt x="326" y="278"/>
                </a:lnTo>
                <a:lnTo>
                  <a:pt x="326" y="278"/>
                </a:lnTo>
                <a:lnTo>
                  <a:pt x="303" y="210"/>
                </a:lnTo>
                <a:lnTo>
                  <a:pt x="287" y="162"/>
                </a:lnTo>
                <a:lnTo>
                  <a:pt x="279" y="135"/>
                </a:lnTo>
                <a:lnTo>
                  <a:pt x="279" y="135"/>
                </a:lnTo>
                <a:lnTo>
                  <a:pt x="278" y="125"/>
                </a:lnTo>
                <a:lnTo>
                  <a:pt x="278" y="111"/>
                </a:lnTo>
                <a:lnTo>
                  <a:pt x="281" y="104"/>
                </a:lnTo>
                <a:lnTo>
                  <a:pt x="282" y="97"/>
                </a:lnTo>
                <a:lnTo>
                  <a:pt x="286" y="92"/>
                </a:lnTo>
                <a:lnTo>
                  <a:pt x="291" y="87"/>
                </a:lnTo>
                <a:lnTo>
                  <a:pt x="291" y="87"/>
                </a:lnTo>
                <a:lnTo>
                  <a:pt x="296" y="85"/>
                </a:lnTo>
                <a:lnTo>
                  <a:pt x="306" y="83"/>
                </a:lnTo>
                <a:lnTo>
                  <a:pt x="335" y="78"/>
                </a:lnTo>
                <a:lnTo>
                  <a:pt x="376" y="75"/>
                </a:lnTo>
                <a:lnTo>
                  <a:pt x="420" y="69"/>
                </a:lnTo>
                <a:lnTo>
                  <a:pt x="501" y="63"/>
                </a:lnTo>
                <a:lnTo>
                  <a:pt x="538" y="61"/>
                </a:lnTo>
                <a:lnTo>
                  <a:pt x="684" y="82"/>
                </a:lnTo>
                <a:lnTo>
                  <a:pt x="722" y="77"/>
                </a:lnTo>
                <a:close/>
                <a:moveTo>
                  <a:pt x="418" y="174"/>
                </a:moveTo>
                <a:lnTo>
                  <a:pt x="418" y="174"/>
                </a:lnTo>
                <a:lnTo>
                  <a:pt x="413" y="171"/>
                </a:lnTo>
                <a:lnTo>
                  <a:pt x="400" y="165"/>
                </a:lnTo>
                <a:lnTo>
                  <a:pt x="392" y="162"/>
                </a:lnTo>
                <a:lnTo>
                  <a:pt x="386" y="161"/>
                </a:lnTo>
                <a:lnTo>
                  <a:pt x="382" y="162"/>
                </a:lnTo>
                <a:lnTo>
                  <a:pt x="381" y="162"/>
                </a:lnTo>
                <a:lnTo>
                  <a:pt x="380" y="165"/>
                </a:lnTo>
                <a:lnTo>
                  <a:pt x="380" y="165"/>
                </a:lnTo>
                <a:lnTo>
                  <a:pt x="378" y="177"/>
                </a:lnTo>
                <a:lnTo>
                  <a:pt x="377" y="195"/>
                </a:lnTo>
                <a:lnTo>
                  <a:pt x="377" y="219"/>
                </a:lnTo>
                <a:lnTo>
                  <a:pt x="418" y="17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61687ACB-43B0-4CFB-B9C8-CAE964732AB8}"/>
              </a:ext>
            </a:extLst>
          </p:cNvPr>
          <p:cNvSpPr>
            <a:spLocks/>
          </p:cNvSpPr>
          <p:nvPr/>
        </p:nvSpPr>
        <p:spPr bwMode="auto">
          <a:xfrm>
            <a:off x="4171681" y="2932482"/>
            <a:ext cx="1560944" cy="1469123"/>
          </a:xfrm>
          <a:custGeom>
            <a:avLst/>
            <a:gdLst>
              <a:gd name="T0" fmla="*/ 1316 w 1343"/>
              <a:gd name="T1" fmla="*/ 271 h 1264"/>
              <a:gd name="T2" fmla="*/ 1297 w 1343"/>
              <a:gd name="T3" fmla="*/ 302 h 1264"/>
              <a:gd name="T4" fmla="*/ 1287 w 1343"/>
              <a:gd name="T5" fmla="*/ 323 h 1264"/>
              <a:gd name="T6" fmla="*/ 1287 w 1343"/>
              <a:gd name="T7" fmla="*/ 353 h 1264"/>
              <a:gd name="T8" fmla="*/ 1236 w 1343"/>
              <a:gd name="T9" fmla="*/ 387 h 1264"/>
              <a:gd name="T10" fmla="*/ 1204 w 1343"/>
              <a:gd name="T11" fmla="*/ 396 h 1264"/>
              <a:gd name="T12" fmla="*/ 1203 w 1343"/>
              <a:gd name="T13" fmla="*/ 556 h 1264"/>
              <a:gd name="T14" fmla="*/ 1244 w 1343"/>
              <a:gd name="T15" fmla="*/ 509 h 1264"/>
              <a:gd name="T16" fmla="*/ 1297 w 1343"/>
              <a:gd name="T17" fmla="*/ 468 h 1264"/>
              <a:gd name="T18" fmla="*/ 1325 w 1343"/>
              <a:gd name="T19" fmla="*/ 458 h 1264"/>
              <a:gd name="T20" fmla="*/ 1339 w 1343"/>
              <a:gd name="T21" fmla="*/ 471 h 1264"/>
              <a:gd name="T22" fmla="*/ 1340 w 1343"/>
              <a:gd name="T23" fmla="*/ 490 h 1264"/>
              <a:gd name="T24" fmla="*/ 1338 w 1343"/>
              <a:gd name="T25" fmla="*/ 523 h 1264"/>
              <a:gd name="T26" fmla="*/ 1289 w 1343"/>
              <a:gd name="T27" fmla="*/ 571 h 1264"/>
              <a:gd name="T28" fmla="*/ 1244 w 1343"/>
              <a:gd name="T29" fmla="*/ 595 h 1264"/>
              <a:gd name="T30" fmla="*/ 1185 w 1343"/>
              <a:gd name="T31" fmla="*/ 648 h 1264"/>
              <a:gd name="T32" fmla="*/ 1137 w 1343"/>
              <a:gd name="T33" fmla="*/ 666 h 1264"/>
              <a:gd name="T34" fmla="*/ 1105 w 1343"/>
              <a:gd name="T35" fmla="*/ 629 h 1264"/>
              <a:gd name="T36" fmla="*/ 1052 w 1343"/>
              <a:gd name="T37" fmla="*/ 454 h 1264"/>
              <a:gd name="T38" fmla="*/ 844 w 1343"/>
              <a:gd name="T39" fmla="*/ 638 h 1264"/>
              <a:gd name="T40" fmla="*/ 924 w 1343"/>
              <a:gd name="T41" fmla="*/ 728 h 1264"/>
              <a:gd name="T42" fmla="*/ 700 w 1343"/>
              <a:gd name="T43" fmla="*/ 1091 h 1264"/>
              <a:gd name="T44" fmla="*/ 711 w 1343"/>
              <a:gd name="T45" fmla="*/ 1147 h 1264"/>
              <a:gd name="T46" fmla="*/ 725 w 1343"/>
              <a:gd name="T47" fmla="*/ 1189 h 1264"/>
              <a:gd name="T48" fmla="*/ 697 w 1343"/>
              <a:gd name="T49" fmla="*/ 1208 h 1264"/>
              <a:gd name="T50" fmla="*/ 741 w 1343"/>
              <a:gd name="T51" fmla="*/ 1235 h 1264"/>
              <a:gd name="T52" fmla="*/ 721 w 1343"/>
              <a:gd name="T53" fmla="*/ 1259 h 1264"/>
              <a:gd name="T54" fmla="*/ 666 w 1343"/>
              <a:gd name="T55" fmla="*/ 1257 h 1264"/>
              <a:gd name="T56" fmla="*/ 511 w 1343"/>
              <a:gd name="T57" fmla="*/ 1218 h 1264"/>
              <a:gd name="T58" fmla="*/ 567 w 1343"/>
              <a:gd name="T59" fmla="*/ 1189 h 1264"/>
              <a:gd name="T60" fmla="*/ 580 w 1343"/>
              <a:gd name="T61" fmla="*/ 1142 h 1264"/>
              <a:gd name="T62" fmla="*/ 627 w 1343"/>
              <a:gd name="T63" fmla="*/ 1071 h 1264"/>
              <a:gd name="T64" fmla="*/ 751 w 1343"/>
              <a:gd name="T65" fmla="*/ 802 h 1264"/>
              <a:gd name="T66" fmla="*/ 732 w 1343"/>
              <a:gd name="T67" fmla="*/ 773 h 1264"/>
              <a:gd name="T68" fmla="*/ 565 w 1343"/>
              <a:gd name="T69" fmla="*/ 854 h 1264"/>
              <a:gd name="T70" fmla="*/ 269 w 1343"/>
              <a:gd name="T71" fmla="*/ 1046 h 1264"/>
              <a:gd name="T72" fmla="*/ 331 w 1343"/>
              <a:gd name="T73" fmla="*/ 1127 h 1264"/>
              <a:gd name="T74" fmla="*/ 0 w 1343"/>
              <a:gd name="T75" fmla="*/ 1137 h 1264"/>
              <a:gd name="T76" fmla="*/ 137 w 1343"/>
              <a:gd name="T77" fmla="*/ 1070 h 1264"/>
              <a:gd name="T78" fmla="*/ 179 w 1343"/>
              <a:gd name="T79" fmla="*/ 1042 h 1264"/>
              <a:gd name="T80" fmla="*/ 302 w 1343"/>
              <a:gd name="T81" fmla="*/ 901 h 1264"/>
              <a:gd name="T82" fmla="*/ 453 w 1343"/>
              <a:gd name="T83" fmla="*/ 694 h 1264"/>
              <a:gd name="T84" fmla="*/ 482 w 1343"/>
              <a:gd name="T85" fmla="*/ 525 h 1264"/>
              <a:gd name="T86" fmla="*/ 521 w 1343"/>
              <a:gd name="T87" fmla="*/ 449 h 1264"/>
              <a:gd name="T88" fmla="*/ 627 w 1343"/>
              <a:gd name="T89" fmla="*/ 369 h 1264"/>
              <a:gd name="T90" fmla="*/ 799 w 1343"/>
              <a:gd name="T91" fmla="*/ 156 h 1264"/>
              <a:gd name="T92" fmla="*/ 509 w 1343"/>
              <a:gd name="T93" fmla="*/ 78 h 1264"/>
              <a:gd name="T94" fmla="*/ 469 w 1343"/>
              <a:gd name="T95" fmla="*/ 66 h 1264"/>
              <a:gd name="T96" fmla="*/ 436 w 1343"/>
              <a:gd name="T97" fmla="*/ 70 h 1264"/>
              <a:gd name="T98" fmla="*/ 417 w 1343"/>
              <a:gd name="T99" fmla="*/ 59 h 1264"/>
              <a:gd name="T100" fmla="*/ 411 w 1343"/>
              <a:gd name="T101" fmla="*/ 28 h 1264"/>
              <a:gd name="T102" fmla="*/ 417 w 1343"/>
              <a:gd name="T103" fmla="*/ 9 h 1264"/>
              <a:gd name="T104" fmla="*/ 485 w 1343"/>
              <a:gd name="T105" fmla="*/ 11 h 1264"/>
              <a:gd name="T106" fmla="*/ 529 w 1343"/>
              <a:gd name="T107" fmla="*/ 7 h 1264"/>
              <a:gd name="T108" fmla="*/ 789 w 1343"/>
              <a:gd name="T109" fmla="*/ 38 h 1264"/>
              <a:gd name="T110" fmla="*/ 985 w 1343"/>
              <a:gd name="T111" fmla="*/ 204 h 1264"/>
              <a:gd name="T112" fmla="*/ 1085 w 1343"/>
              <a:gd name="T113" fmla="*/ 161 h 1264"/>
              <a:gd name="T114" fmla="*/ 1145 w 1343"/>
              <a:gd name="T115" fmla="*/ 127 h 1264"/>
              <a:gd name="T116" fmla="*/ 1218 w 1343"/>
              <a:gd name="T117" fmla="*/ 111 h 1264"/>
              <a:gd name="T118" fmla="*/ 1259 w 1343"/>
              <a:gd name="T119" fmla="*/ 123 h 1264"/>
              <a:gd name="T120" fmla="*/ 1315 w 1343"/>
              <a:gd name="T121" fmla="*/ 165 h 1264"/>
              <a:gd name="T122" fmla="*/ 1331 w 1343"/>
              <a:gd name="T123" fmla="*/ 202 h 1264"/>
              <a:gd name="T124" fmla="*/ 1320 w 1343"/>
              <a:gd name="T125" fmla="*/ 232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3" h="1264">
                <a:moveTo>
                  <a:pt x="1320" y="232"/>
                </a:moveTo>
                <a:lnTo>
                  <a:pt x="1320" y="232"/>
                </a:lnTo>
                <a:lnTo>
                  <a:pt x="1320" y="247"/>
                </a:lnTo>
                <a:lnTo>
                  <a:pt x="1319" y="266"/>
                </a:lnTo>
                <a:lnTo>
                  <a:pt x="1319" y="266"/>
                </a:lnTo>
                <a:lnTo>
                  <a:pt x="1316" y="271"/>
                </a:lnTo>
                <a:lnTo>
                  <a:pt x="1314" y="276"/>
                </a:lnTo>
                <a:lnTo>
                  <a:pt x="1306" y="287"/>
                </a:lnTo>
                <a:lnTo>
                  <a:pt x="1300" y="297"/>
                </a:lnTo>
                <a:lnTo>
                  <a:pt x="1297" y="299"/>
                </a:lnTo>
                <a:lnTo>
                  <a:pt x="1297" y="302"/>
                </a:lnTo>
                <a:lnTo>
                  <a:pt x="1297" y="302"/>
                </a:lnTo>
                <a:lnTo>
                  <a:pt x="1296" y="304"/>
                </a:lnTo>
                <a:lnTo>
                  <a:pt x="1296" y="307"/>
                </a:lnTo>
                <a:lnTo>
                  <a:pt x="1292" y="313"/>
                </a:lnTo>
                <a:lnTo>
                  <a:pt x="1288" y="318"/>
                </a:lnTo>
                <a:lnTo>
                  <a:pt x="1287" y="322"/>
                </a:lnTo>
                <a:lnTo>
                  <a:pt x="1287" y="323"/>
                </a:lnTo>
                <a:lnTo>
                  <a:pt x="1287" y="323"/>
                </a:lnTo>
                <a:lnTo>
                  <a:pt x="1289" y="340"/>
                </a:lnTo>
                <a:lnTo>
                  <a:pt x="1289" y="347"/>
                </a:lnTo>
                <a:lnTo>
                  <a:pt x="1289" y="351"/>
                </a:lnTo>
                <a:lnTo>
                  <a:pt x="1287" y="353"/>
                </a:lnTo>
                <a:lnTo>
                  <a:pt x="1287" y="353"/>
                </a:lnTo>
                <a:lnTo>
                  <a:pt x="1281" y="354"/>
                </a:lnTo>
                <a:lnTo>
                  <a:pt x="1273" y="355"/>
                </a:lnTo>
                <a:lnTo>
                  <a:pt x="1265" y="355"/>
                </a:lnTo>
                <a:lnTo>
                  <a:pt x="1265" y="355"/>
                </a:lnTo>
                <a:lnTo>
                  <a:pt x="1253" y="369"/>
                </a:lnTo>
                <a:lnTo>
                  <a:pt x="1236" y="387"/>
                </a:lnTo>
                <a:lnTo>
                  <a:pt x="1236" y="387"/>
                </a:lnTo>
                <a:lnTo>
                  <a:pt x="1223" y="396"/>
                </a:lnTo>
                <a:lnTo>
                  <a:pt x="1217" y="400"/>
                </a:lnTo>
                <a:lnTo>
                  <a:pt x="1212" y="401"/>
                </a:lnTo>
                <a:lnTo>
                  <a:pt x="1212" y="401"/>
                </a:lnTo>
                <a:lnTo>
                  <a:pt x="1204" y="396"/>
                </a:lnTo>
                <a:lnTo>
                  <a:pt x="1188" y="384"/>
                </a:lnTo>
                <a:lnTo>
                  <a:pt x="1166" y="367"/>
                </a:lnTo>
                <a:lnTo>
                  <a:pt x="1163" y="396"/>
                </a:lnTo>
                <a:lnTo>
                  <a:pt x="1188" y="565"/>
                </a:lnTo>
                <a:lnTo>
                  <a:pt x="1188" y="565"/>
                </a:lnTo>
                <a:lnTo>
                  <a:pt x="1203" y="556"/>
                </a:lnTo>
                <a:lnTo>
                  <a:pt x="1213" y="549"/>
                </a:lnTo>
                <a:lnTo>
                  <a:pt x="1220" y="545"/>
                </a:lnTo>
                <a:lnTo>
                  <a:pt x="1220" y="545"/>
                </a:lnTo>
                <a:lnTo>
                  <a:pt x="1227" y="534"/>
                </a:lnTo>
                <a:lnTo>
                  <a:pt x="1244" y="509"/>
                </a:lnTo>
                <a:lnTo>
                  <a:pt x="1244" y="509"/>
                </a:lnTo>
                <a:lnTo>
                  <a:pt x="1254" y="493"/>
                </a:lnTo>
                <a:lnTo>
                  <a:pt x="1264" y="481"/>
                </a:lnTo>
                <a:lnTo>
                  <a:pt x="1272" y="473"/>
                </a:lnTo>
                <a:lnTo>
                  <a:pt x="1277" y="471"/>
                </a:lnTo>
                <a:lnTo>
                  <a:pt x="1277" y="471"/>
                </a:lnTo>
                <a:lnTo>
                  <a:pt x="1297" y="468"/>
                </a:lnTo>
                <a:lnTo>
                  <a:pt x="1297" y="468"/>
                </a:lnTo>
                <a:lnTo>
                  <a:pt x="1310" y="460"/>
                </a:lnTo>
                <a:lnTo>
                  <a:pt x="1320" y="457"/>
                </a:lnTo>
                <a:lnTo>
                  <a:pt x="1324" y="457"/>
                </a:lnTo>
                <a:lnTo>
                  <a:pt x="1325" y="458"/>
                </a:lnTo>
                <a:lnTo>
                  <a:pt x="1325" y="458"/>
                </a:lnTo>
                <a:lnTo>
                  <a:pt x="1328" y="467"/>
                </a:lnTo>
                <a:lnTo>
                  <a:pt x="1328" y="471"/>
                </a:lnTo>
                <a:lnTo>
                  <a:pt x="1328" y="471"/>
                </a:lnTo>
                <a:lnTo>
                  <a:pt x="1334" y="469"/>
                </a:lnTo>
                <a:lnTo>
                  <a:pt x="1338" y="471"/>
                </a:lnTo>
                <a:lnTo>
                  <a:pt x="1339" y="471"/>
                </a:lnTo>
                <a:lnTo>
                  <a:pt x="1340" y="473"/>
                </a:lnTo>
                <a:lnTo>
                  <a:pt x="1340" y="473"/>
                </a:lnTo>
                <a:lnTo>
                  <a:pt x="1339" y="476"/>
                </a:lnTo>
                <a:lnTo>
                  <a:pt x="1339" y="477"/>
                </a:lnTo>
                <a:lnTo>
                  <a:pt x="1338" y="481"/>
                </a:lnTo>
                <a:lnTo>
                  <a:pt x="1340" y="490"/>
                </a:lnTo>
                <a:lnTo>
                  <a:pt x="1340" y="490"/>
                </a:lnTo>
                <a:lnTo>
                  <a:pt x="1343" y="501"/>
                </a:lnTo>
                <a:lnTo>
                  <a:pt x="1343" y="506"/>
                </a:lnTo>
                <a:lnTo>
                  <a:pt x="1343" y="511"/>
                </a:lnTo>
                <a:lnTo>
                  <a:pt x="1341" y="516"/>
                </a:lnTo>
                <a:lnTo>
                  <a:pt x="1338" y="523"/>
                </a:lnTo>
                <a:lnTo>
                  <a:pt x="1334" y="529"/>
                </a:lnTo>
                <a:lnTo>
                  <a:pt x="1328" y="535"/>
                </a:lnTo>
                <a:lnTo>
                  <a:pt x="1328" y="535"/>
                </a:lnTo>
                <a:lnTo>
                  <a:pt x="1306" y="558"/>
                </a:lnTo>
                <a:lnTo>
                  <a:pt x="1298" y="566"/>
                </a:lnTo>
                <a:lnTo>
                  <a:pt x="1289" y="571"/>
                </a:lnTo>
                <a:lnTo>
                  <a:pt x="1289" y="571"/>
                </a:lnTo>
                <a:lnTo>
                  <a:pt x="1277" y="577"/>
                </a:lnTo>
                <a:lnTo>
                  <a:pt x="1263" y="582"/>
                </a:lnTo>
                <a:lnTo>
                  <a:pt x="1250" y="589"/>
                </a:lnTo>
                <a:lnTo>
                  <a:pt x="1246" y="592"/>
                </a:lnTo>
                <a:lnTo>
                  <a:pt x="1244" y="595"/>
                </a:lnTo>
                <a:lnTo>
                  <a:pt x="1244" y="595"/>
                </a:lnTo>
                <a:lnTo>
                  <a:pt x="1239" y="601"/>
                </a:lnTo>
                <a:lnTo>
                  <a:pt x="1230" y="611"/>
                </a:lnTo>
                <a:lnTo>
                  <a:pt x="1217" y="623"/>
                </a:lnTo>
                <a:lnTo>
                  <a:pt x="1202" y="637"/>
                </a:lnTo>
                <a:lnTo>
                  <a:pt x="1185" y="648"/>
                </a:lnTo>
                <a:lnTo>
                  <a:pt x="1170" y="660"/>
                </a:lnTo>
                <a:lnTo>
                  <a:pt x="1156" y="666"/>
                </a:lnTo>
                <a:lnTo>
                  <a:pt x="1150" y="667"/>
                </a:lnTo>
                <a:lnTo>
                  <a:pt x="1145" y="667"/>
                </a:lnTo>
                <a:lnTo>
                  <a:pt x="1145" y="667"/>
                </a:lnTo>
                <a:lnTo>
                  <a:pt x="1137" y="666"/>
                </a:lnTo>
                <a:lnTo>
                  <a:pt x="1129" y="661"/>
                </a:lnTo>
                <a:lnTo>
                  <a:pt x="1123" y="656"/>
                </a:lnTo>
                <a:lnTo>
                  <a:pt x="1117" y="650"/>
                </a:lnTo>
                <a:lnTo>
                  <a:pt x="1112" y="643"/>
                </a:lnTo>
                <a:lnTo>
                  <a:pt x="1108" y="636"/>
                </a:lnTo>
                <a:lnTo>
                  <a:pt x="1105" y="629"/>
                </a:lnTo>
                <a:lnTo>
                  <a:pt x="1104" y="622"/>
                </a:lnTo>
                <a:lnTo>
                  <a:pt x="1104" y="622"/>
                </a:lnTo>
                <a:lnTo>
                  <a:pt x="1102" y="610"/>
                </a:lnTo>
                <a:lnTo>
                  <a:pt x="1095" y="589"/>
                </a:lnTo>
                <a:lnTo>
                  <a:pt x="1077" y="532"/>
                </a:lnTo>
                <a:lnTo>
                  <a:pt x="1052" y="454"/>
                </a:lnTo>
                <a:lnTo>
                  <a:pt x="840" y="502"/>
                </a:lnTo>
                <a:lnTo>
                  <a:pt x="754" y="535"/>
                </a:lnTo>
                <a:lnTo>
                  <a:pt x="768" y="565"/>
                </a:lnTo>
                <a:lnTo>
                  <a:pt x="768" y="565"/>
                </a:lnTo>
                <a:lnTo>
                  <a:pt x="792" y="587"/>
                </a:lnTo>
                <a:lnTo>
                  <a:pt x="844" y="638"/>
                </a:lnTo>
                <a:lnTo>
                  <a:pt x="873" y="667"/>
                </a:lnTo>
                <a:lnTo>
                  <a:pt x="898" y="694"/>
                </a:lnTo>
                <a:lnTo>
                  <a:pt x="916" y="716"/>
                </a:lnTo>
                <a:lnTo>
                  <a:pt x="921" y="723"/>
                </a:lnTo>
                <a:lnTo>
                  <a:pt x="924" y="728"/>
                </a:lnTo>
                <a:lnTo>
                  <a:pt x="924" y="728"/>
                </a:lnTo>
                <a:lnTo>
                  <a:pt x="925" y="736"/>
                </a:lnTo>
                <a:lnTo>
                  <a:pt x="926" y="743"/>
                </a:lnTo>
                <a:lnTo>
                  <a:pt x="926" y="759"/>
                </a:lnTo>
                <a:lnTo>
                  <a:pt x="924" y="775"/>
                </a:lnTo>
                <a:lnTo>
                  <a:pt x="751" y="1006"/>
                </a:lnTo>
                <a:lnTo>
                  <a:pt x="700" y="1091"/>
                </a:lnTo>
                <a:lnTo>
                  <a:pt x="700" y="1091"/>
                </a:lnTo>
                <a:lnTo>
                  <a:pt x="703" y="1110"/>
                </a:lnTo>
                <a:lnTo>
                  <a:pt x="704" y="1125"/>
                </a:lnTo>
                <a:lnTo>
                  <a:pt x="706" y="1137"/>
                </a:lnTo>
                <a:lnTo>
                  <a:pt x="706" y="1137"/>
                </a:lnTo>
                <a:lnTo>
                  <a:pt x="711" y="1147"/>
                </a:lnTo>
                <a:lnTo>
                  <a:pt x="720" y="1161"/>
                </a:lnTo>
                <a:lnTo>
                  <a:pt x="723" y="1169"/>
                </a:lnTo>
                <a:lnTo>
                  <a:pt x="726" y="1176"/>
                </a:lnTo>
                <a:lnTo>
                  <a:pt x="727" y="1184"/>
                </a:lnTo>
                <a:lnTo>
                  <a:pt x="726" y="1186"/>
                </a:lnTo>
                <a:lnTo>
                  <a:pt x="725" y="1189"/>
                </a:lnTo>
                <a:lnTo>
                  <a:pt x="725" y="1189"/>
                </a:lnTo>
                <a:lnTo>
                  <a:pt x="721" y="1194"/>
                </a:lnTo>
                <a:lnTo>
                  <a:pt x="717" y="1198"/>
                </a:lnTo>
                <a:lnTo>
                  <a:pt x="707" y="1204"/>
                </a:lnTo>
                <a:lnTo>
                  <a:pt x="699" y="1208"/>
                </a:lnTo>
                <a:lnTo>
                  <a:pt x="697" y="1208"/>
                </a:lnTo>
                <a:lnTo>
                  <a:pt x="699" y="1218"/>
                </a:lnTo>
                <a:lnTo>
                  <a:pt x="699" y="1218"/>
                </a:lnTo>
                <a:lnTo>
                  <a:pt x="706" y="1221"/>
                </a:lnTo>
                <a:lnTo>
                  <a:pt x="722" y="1224"/>
                </a:lnTo>
                <a:lnTo>
                  <a:pt x="737" y="1231"/>
                </a:lnTo>
                <a:lnTo>
                  <a:pt x="741" y="1235"/>
                </a:lnTo>
                <a:lnTo>
                  <a:pt x="742" y="1236"/>
                </a:lnTo>
                <a:lnTo>
                  <a:pt x="742" y="1237"/>
                </a:lnTo>
                <a:lnTo>
                  <a:pt x="742" y="1237"/>
                </a:lnTo>
                <a:lnTo>
                  <a:pt x="736" y="1244"/>
                </a:lnTo>
                <a:lnTo>
                  <a:pt x="730" y="1251"/>
                </a:lnTo>
                <a:lnTo>
                  <a:pt x="721" y="1259"/>
                </a:lnTo>
                <a:lnTo>
                  <a:pt x="721" y="1259"/>
                </a:lnTo>
                <a:lnTo>
                  <a:pt x="712" y="1261"/>
                </a:lnTo>
                <a:lnTo>
                  <a:pt x="706" y="1263"/>
                </a:lnTo>
                <a:lnTo>
                  <a:pt x="699" y="1264"/>
                </a:lnTo>
                <a:lnTo>
                  <a:pt x="699" y="1264"/>
                </a:lnTo>
                <a:lnTo>
                  <a:pt x="666" y="1257"/>
                </a:lnTo>
                <a:lnTo>
                  <a:pt x="604" y="1244"/>
                </a:lnTo>
                <a:lnTo>
                  <a:pt x="542" y="1228"/>
                </a:lnTo>
                <a:lnTo>
                  <a:pt x="520" y="1222"/>
                </a:lnTo>
                <a:lnTo>
                  <a:pt x="514" y="1219"/>
                </a:lnTo>
                <a:lnTo>
                  <a:pt x="511" y="1218"/>
                </a:lnTo>
                <a:lnTo>
                  <a:pt x="511" y="1218"/>
                </a:lnTo>
                <a:lnTo>
                  <a:pt x="510" y="1214"/>
                </a:lnTo>
                <a:lnTo>
                  <a:pt x="509" y="1211"/>
                </a:lnTo>
                <a:lnTo>
                  <a:pt x="509" y="1202"/>
                </a:lnTo>
                <a:lnTo>
                  <a:pt x="509" y="1189"/>
                </a:lnTo>
                <a:lnTo>
                  <a:pt x="567" y="1189"/>
                </a:lnTo>
                <a:lnTo>
                  <a:pt x="567" y="1189"/>
                </a:lnTo>
                <a:lnTo>
                  <a:pt x="574" y="1179"/>
                </a:lnTo>
                <a:lnTo>
                  <a:pt x="579" y="1169"/>
                </a:lnTo>
                <a:lnTo>
                  <a:pt x="581" y="1165"/>
                </a:lnTo>
                <a:lnTo>
                  <a:pt x="581" y="1161"/>
                </a:lnTo>
                <a:lnTo>
                  <a:pt x="581" y="1161"/>
                </a:lnTo>
                <a:lnTo>
                  <a:pt x="580" y="1142"/>
                </a:lnTo>
                <a:lnTo>
                  <a:pt x="581" y="1127"/>
                </a:lnTo>
                <a:lnTo>
                  <a:pt x="581" y="1127"/>
                </a:lnTo>
                <a:lnTo>
                  <a:pt x="587" y="1118"/>
                </a:lnTo>
                <a:lnTo>
                  <a:pt x="603" y="1101"/>
                </a:lnTo>
                <a:lnTo>
                  <a:pt x="618" y="1084"/>
                </a:lnTo>
                <a:lnTo>
                  <a:pt x="627" y="1071"/>
                </a:lnTo>
                <a:lnTo>
                  <a:pt x="627" y="1071"/>
                </a:lnTo>
                <a:lnTo>
                  <a:pt x="638" y="1049"/>
                </a:lnTo>
                <a:lnTo>
                  <a:pt x="641" y="1040"/>
                </a:lnTo>
                <a:lnTo>
                  <a:pt x="749" y="804"/>
                </a:lnTo>
                <a:lnTo>
                  <a:pt x="749" y="804"/>
                </a:lnTo>
                <a:lnTo>
                  <a:pt x="751" y="802"/>
                </a:lnTo>
                <a:lnTo>
                  <a:pt x="754" y="796"/>
                </a:lnTo>
                <a:lnTo>
                  <a:pt x="756" y="788"/>
                </a:lnTo>
                <a:lnTo>
                  <a:pt x="756" y="785"/>
                </a:lnTo>
                <a:lnTo>
                  <a:pt x="754" y="783"/>
                </a:lnTo>
                <a:lnTo>
                  <a:pt x="754" y="783"/>
                </a:lnTo>
                <a:lnTo>
                  <a:pt x="732" y="773"/>
                </a:lnTo>
                <a:lnTo>
                  <a:pt x="694" y="756"/>
                </a:lnTo>
                <a:lnTo>
                  <a:pt x="638" y="732"/>
                </a:lnTo>
                <a:lnTo>
                  <a:pt x="638" y="732"/>
                </a:lnTo>
                <a:lnTo>
                  <a:pt x="603" y="793"/>
                </a:lnTo>
                <a:lnTo>
                  <a:pt x="576" y="837"/>
                </a:lnTo>
                <a:lnTo>
                  <a:pt x="565" y="854"/>
                </a:lnTo>
                <a:lnTo>
                  <a:pt x="557" y="863"/>
                </a:lnTo>
                <a:lnTo>
                  <a:pt x="557" y="863"/>
                </a:lnTo>
                <a:lnTo>
                  <a:pt x="511" y="891"/>
                </a:lnTo>
                <a:lnTo>
                  <a:pt x="424" y="943"/>
                </a:lnTo>
                <a:lnTo>
                  <a:pt x="301" y="1016"/>
                </a:lnTo>
                <a:lnTo>
                  <a:pt x="269" y="1046"/>
                </a:lnTo>
                <a:lnTo>
                  <a:pt x="288" y="1071"/>
                </a:lnTo>
                <a:lnTo>
                  <a:pt x="296" y="1089"/>
                </a:lnTo>
                <a:lnTo>
                  <a:pt x="296" y="1103"/>
                </a:lnTo>
                <a:lnTo>
                  <a:pt x="344" y="1103"/>
                </a:lnTo>
                <a:lnTo>
                  <a:pt x="331" y="1127"/>
                </a:lnTo>
                <a:lnTo>
                  <a:pt x="331" y="1127"/>
                </a:lnTo>
                <a:lnTo>
                  <a:pt x="166" y="1138"/>
                </a:lnTo>
                <a:lnTo>
                  <a:pt x="52" y="1145"/>
                </a:lnTo>
                <a:lnTo>
                  <a:pt x="15" y="1146"/>
                </a:lnTo>
                <a:lnTo>
                  <a:pt x="0" y="1146"/>
                </a:lnTo>
                <a:lnTo>
                  <a:pt x="0" y="1146"/>
                </a:lnTo>
                <a:lnTo>
                  <a:pt x="0" y="1137"/>
                </a:lnTo>
                <a:lnTo>
                  <a:pt x="0" y="1132"/>
                </a:lnTo>
                <a:lnTo>
                  <a:pt x="29" y="1117"/>
                </a:lnTo>
                <a:lnTo>
                  <a:pt x="118" y="1108"/>
                </a:lnTo>
                <a:lnTo>
                  <a:pt x="118" y="1108"/>
                </a:lnTo>
                <a:lnTo>
                  <a:pt x="137" y="1070"/>
                </a:lnTo>
                <a:lnTo>
                  <a:pt x="137" y="1070"/>
                </a:lnTo>
                <a:lnTo>
                  <a:pt x="141" y="1065"/>
                </a:lnTo>
                <a:lnTo>
                  <a:pt x="147" y="1059"/>
                </a:lnTo>
                <a:lnTo>
                  <a:pt x="161" y="1049"/>
                </a:lnTo>
                <a:lnTo>
                  <a:pt x="161" y="1049"/>
                </a:lnTo>
                <a:lnTo>
                  <a:pt x="167" y="1046"/>
                </a:lnTo>
                <a:lnTo>
                  <a:pt x="179" y="1042"/>
                </a:lnTo>
                <a:lnTo>
                  <a:pt x="191" y="1035"/>
                </a:lnTo>
                <a:lnTo>
                  <a:pt x="207" y="1021"/>
                </a:lnTo>
                <a:lnTo>
                  <a:pt x="212" y="1011"/>
                </a:lnTo>
                <a:lnTo>
                  <a:pt x="212" y="1011"/>
                </a:lnTo>
                <a:lnTo>
                  <a:pt x="254" y="959"/>
                </a:lnTo>
                <a:lnTo>
                  <a:pt x="302" y="901"/>
                </a:lnTo>
                <a:lnTo>
                  <a:pt x="302" y="901"/>
                </a:lnTo>
                <a:lnTo>
                  <a:pt x="327" y="881"/>
                </a:lnTo>
                <a:lnTo>
                  <a:pt x="374" y="842"/>
                </a:lnTo>
                <a:lnTo>
                  <a:pt x="439" y="790"/>
                </a:lnTo>
                <a:lnTo>
                  <a:pt x="439" y="790"/>
                </a:lnTo>
                <a:lnTo>
                  <a:pt x="453" y="694"/>
                </a:lnTo>
                <a:lnTo>
                  <a:pt x="463" y="623"/>
                </a:lnTo>
                <a:lnTo>
                  <a:pt x="471" y="581"/>
                </a:lnTo>
                <a:lnTo>
                  <a:pt x="471" y="581"/>
                </a:lnTo>
                <a:lnTo>
                  <a:pt x="475" y="563"/>
                </a:lnTo>
                <a:lnTo>
                  <a:pt x="478" y="539"/>
                </a:lnTo>
                <a:lnTo>
                  <a:pt x="482" y="525"/>
                </a:lnTo>
                <a:lnTo>
                  <a:pt x="488" y="509"/>
                </a:lnTo>
                <a:lnTo>
                  <a:pt x="496" y="491"/>
                </a:lnTo>
                <a:lnTo>
                  <a:pt x="506" y="471"/>
                </a:lnTo>
                <a:lnTo>
                  <a:pt x="506" y="471"/>
                </a:lnTo>
                <a:lnTo>
                  <a:pt x="514" y="459"/>
                </a:lnTo>
                <a:lnTo>
                  <a:pt x="521" y="449"/>
                </a:lnTo>
                <a:lnTo>
                  <a:pt x="532" y="439"/>
                </a:lnTo>
                <a:lnTo>
                  <a:pt x="542" y="429"/>
                </a:lnTo>
                <a:lnTo>
                  <a:pt x="563" y="410"/>
                </a:lnTo>
                <a:lnTo>
                  <a:pt x="587" y="393"/>
                </a:lnTo>
                <a:lnTo>
                  <a:pt x="609" y="379"/>
                </a:lnTo>
                <a:lnTo>
                  <a:pt x="627" y="369"/>
                </a:lnTo>
                <a:lnTo>
                  <a:pt x="643" y="360"/>
                </a:lnTo>
                <a:lnTo>
                  <a:pt x="867" y="237"/>
                </a:lnTo>
                <a:lnTo>
                  <a:pt x="867" y="237"/>
                </a:lnTo>
                <a:lnTo>
                  <a:pt x="852" y="219"/>
                </a:lnTo>
                <a:lnTo>
                  <a:pt x="817" y="179"/>
                </a:lnTo>
                <a:lnTo>
                  <a:pt x="799" y="156"/>
                </a:lnTo>
                <a:lnTo>
                  <a:pt x="782" y="137"/>
                </a:lnTo>
                <a:lnTo>
                  <a:pt x="768" y="123"/>
                </a:lnTo>
                <a:lnTo>
                  <a:pt x="763" y="119"/>
                </a:lnTo>
                <a:lnTo>
                  <a:pt x="759" y="118"/>
                </a:lnTo>
                <a:lnTo>
                  <a:pt x="759" y="118"/>
                </a:lnTo>
                <a:lnTo>
                  <a:pt x="509" y="78"/>
                </a:lnTo>
                <a:lnTo>
                  <a:pt x="509" y="78"/>
                </a:lnTo>
                <a:lnTo>
                  <a:pt x="497" y="75"/>
                </a:lnTo>
                <a:lnTo>
                  <a:pt x="482" y="70"/>
                </a:lnTo>
                <a:lnTo>
                  <a:pt x="482" y="70"/>
                </a:lnTo>
                <a:lnTo>
                  <a:pt x="477" y="67"/>
                </a:lnTo>
                <a:lnTo>
                  <a:pt x="469" y="66"/>
                </a:lnTo>
                <a:lnTo>
                  <a:pt x="461" y="64"/>
                </a:lnTo>
                <a:lnTo>
                  <a:pt x="461" y="64"/>
                </a:lnTo>
                <a:lnTo>
                  <a:pt x="459" y="66"/>
                </a:lnTo>
                <a:lnTo>
                  <a:pt x="455" y="67"/>
                </a:lnTo>
                <a:lnTo>
                  <a:pt x="448" y="68"/>
                </a:lnTo>
                <a:lnTo>
                  <a:pt x="436" y="70"/>
                </a:lnTo>
                <a:lnTo>
                  <a:pt x="436" y="70"/>
                </a:lnTo>
                <a:lnTo>
                  <a:pt x="431" y="68"/>
                </a:lnTo>
                <a:lnTo>
                  <a:pt x="426" y="67"/>
                </a:lnTo>
                <a:lnTo>
                  <a:pt x="422" y="66"/>
                </a:lnTo>
                <a:lnTo>
                  <a:pt x="420" y="63"/>
                </a:lnTo>
                <a:lnTo>
                  <a:pt x="417" y="59"/>
                </a:lnTo>
                <a:lnTo>
                  <a:pt x="415" y="54"/>
                </a:lnTo>
                <a:lnTo>
                  <a:pt x="415" y="54"/>
                </a:lnTo>
                <a:lnTo>
                  <a:pt x="412" y="49"/>
                </a:lnTo>
                <a:lnTo>
                  <a:pt x="411" y="43"/>
                </a:lnTo>
                <a:lnTo>
                  <a:pt x="410" y="35"/>
                </a:lnTo>
                <a:lnTo>
                  <a:pt x="411" y="28"/>
                </a:lnTo>
                <a:lnTo>
                  <a:pt x="411" y="28"/>
                </a:lnTo>
                <a:lnTo>
                  <a:pt x="411" y="21"/>
                </a:lnTo>
                <a:lnTo>
                  <a:pt x="411" y="15"/>
                </a:lnTo>
                <a:lnTo>
                  <a:pt x="412" y="12"/>
                </a:lnTo>
                <a:lnTo>
                  <a:pt x="414" y="10"/>
                </a:lnTo>
                <a:lnTo>
                  <a:pt x="417" y="9"/>
                </a:lnTo>
                <a:lnTo>
                  <a:pt x="422" y="6"/>
                </a:lnTo>
                <a:lnTo>
                  <a:pt x="422" y="6"/>
                </a:lnTo>
                <a:lnTo>
                  <a:pt x="454" y="0"/>
                </a:lnTo>
                <a:lnTo>
                  <a:pt x="485" y="11"/>
                </a:lnTo>
                <a:lnTo>
                  <a:pt x="485" y="11"/>
                </a:lnTo>
                <a:lnTo>
                  <a:pt x="485" y="11"/>
                </a:lnTo>
                <a:lnTo>
                  <a:pt x="485" y="10"/>
                </a:lnTo>
                <a:lnTo>
                  <a:pt x="485" y="9"/>
                </a:lnTo>
                <a:lnTo>
                  <a:pt x="492" y="7"/>
                </a:lnTo>
                <a:lnTo>
                  <a:pt x="509" y="6"/>
                </a:lnTo>
                <a:lnTo>
                  <a:pt x="509" y="6"/>
                </a:lnTo>
                <a:lnTo>
                  <a:pt x="529" y="7"/>
                </a:lnTo>
                <a:lnTo>
                  <a:pt x="565" y="10"/>
                </a:lnTo>
                <a:lnTo>
                  <a:pt x="657" y="19"/>
                </a:lnTo>
                <a:lnTo>
                  <a:pt x="704" y="25"/>
                </a:lnTo>
                <a:lnTo>
                  <a:pt x="747" y="30"/>
                </a:lnTo>
                <a:lnTo>
                  <a:pt x="779" y="35"/>
                </a:lnTo>
                <a:lnTo>
                  <a:pt x="789" y="38"/>
                </a:lnTo>
                <a:lnTo>
                  <a:pt x="794" y="40"/>
                </a:lnTo>
                <a:lnTo>
                  <a:pt x="794" y="40"/>
                </a:lnTo>
                <a:lnTo>
                  <a:pt x="808" y="51"/>
                </a:lnTo>
                <a:lnTo>
                  <a:pt x="831" y="70"/>
                </a:lnTo>
                <a:lnTo>
                  <a:pt x="896" y="125"/>
                </a:lnTo>
                <a:lnTo>
                  <a:pt x="985" y="204"/>
                </a:lnTo>
                <a:lnTo>
                  <a:pt x="1061" y="231"/>
                </a:lnTo>
                <a:lnTo>
                  <a:pt x="1061" y="231"/>
                </a:lnTo>
                <a:lnTo>
                  <a:pt x="1070" y="203"/>
                </a:lnTo>
                <a:lnTo>
                  <a:pt x="1077" y="179"/>
                </a:lnTo>
                <a:lnTo>
                  <a:pt x="1085" y="161"/>
                </a:lnTo>
                <a:lnTo>
                  <a:pt x="1085" y="161"/>
                </a:lnTo>
                <a:lnTo>
                  <a:pt x="1088" y="157"/>
                </a:lnTo>
                <a:lnTo>
                  <a:pt x="1091" y="153"/>
                </a:lnTo>
                <a:lnTo>
                  <a:pt x="1100" y="146"/>
                </a:lnTo>
                <a:lnTo>
                  <a:pt x="1114" y="139"/>
                </a:lnTo>
                <a:lnTo>
                  <a:pt x="1128" y="133"/>
                </a:lnTo>
                <a:lnTo>
                  <a:pt x="1145" y="127"/>
                </a:lnTo>
                <a:lnTo>
                  <a:pt x="1160" y="123"/>
                </a:lnTo>
                <a:lnTo>
                  <a:pt x="1173" y="119"/>
                </a:lnTo>
                <a:lnTo>
                  <a:pt x="1184" y="118"/>
                </a:lnTo>
                <a:lnTo>
                  <a:pt x="1184" y="118"/>
                </a:lnTo>
                <a:lnTo>
                  <a:pt x="1202" y="114"/>
                </a:lnTo>
                <a:lnTo>
                  <a:pt x="1218" y="111"/>
                </a:lnTo>
                <a:lnTo>
                  <a:pt x="1226" y="110"/>
                </a:lnTo>
                <a:lnTo>
                  <a:pt x="1234" y="110"/>
                </a:lnTo>
                <a:lnTo>
                  <a:pt x="1240" y="111"/>
                </a:lnTo>
                <a:lnTo>
                  <a:pt x="1246" y="115"/>
                </a:lnTo>
                <a:lnTo>
                  <a:pt x="1246" y="115"/>
                </a:lnTo>
                <a:lnTo>
                  <a:pt x="1259" y="123"/>
                </a:lnTo>
                <a:lnTo>
                  <a:pt x="1274" y="132"/>
                </a:lnTo>
                <a:lnTo>
                  <a:pt x="1288" y="139"/>
                </a:lnTo>
                <a:lnTo>
                  <a:pt x="1293" y="143"/>
                </a:lnTo>
                <a:lnTo>
                  <a:pt x="1297" y="146"/>
                </a:lnTo>
                <a:lnTo>
                  <a:pt x="1297" y="146"/>
                </a:lnTo>
                <a:lnTo>
                  <a:pt x="1315" y="165"/>
                </a:lnTo>
                <a:lnTo>
                  <a:pt x="1324" y="175"/>
                </a:lnTo>
                <a:lnTo>
                  <a:pt x="1326" y="179"/>
                </a:lnTo>
                <a:lnTo>
                  <a:pt x="1328" y="183"/>
                </a:lnTo>
                <a:lnTo>
                  <a:pt x="1328" y="183"/>
                </a:lnTo>
                <a:lnTo>
                  <a:pt x="1329" y="190"/>
                </a:lnTo>
                <a:lnTo>
                  <a:pt x="1331" y="202"/>
                </a:lnTo>
                <a:lnTo>
                  <a:pt x="1335" y="216"/>
                </a:lnTo>
                <a:lnTo>
                  <a:pt x="1335" y="216"/>
                </a:lnTo>
                <a:lnTo>
                  <a:pt x="1328" y="222"/>
                </a:lnTo>
                <a:lnTo>
                  <a:pt x="1324" y="227"/>
                </a:lnTo>
                <a:lnTo>
                  <a:pt x="1321" y="229"/>
                </a:lnTo>
                <a:lnTo>
                  <a:pt x="1320" y="232"/>
                </a:lnTo>
                <a:lnTo>
                  <a:pt x="1320" y="2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89941CB3-ED72-4AF7-AD77-6210F329A53F}"/>
              </a:ext>
            </a:extLst>
          </p:cNvPr>
          <p:cNvSpPr>
            <a:spLocks/>
          </p:cNvSpPr>
          <p:nvPr/>
        </p:nvSpPr>
        <p:spPr bwMode="auto">
          <a:xfrm>
            <a:off x="456265" y="5008563"/>
            <a:ext cx="1594785" cy="1254564"/>
          </a:xfrm>
          <a:custGeom>
            <a:avLst/>
            <a:gdLst>
              <a:gd name="T0" fmla="*/ 995 w 1350"/>
              <a:gd name="T1" fmla="*/ 41 h 1062"/>
              <a:gd name="T2" fmla="*/ 925 w 1350"/>
              <a:gd name="T3" fmla="*/ 6 h 1062"/>
              <a:gd name="T4" fmla="*/ 816 w 1350"/>
              <a:gd name="T5" fmla="*/ 0 h 1062"/>
              <a:gd name="T6" fmla="*/ 704 w 1350"/>
              <a:gd name="T7" fmla="*/ 6 h 1062"/>
              <a:gd name="T8" fmla="*/ 668 w 1350"/>
              <a:gd name="T9" fmla="*/ 19 h 1062"/>
              <a:gd name="T10" fmla="*/ 662 w 1350"/>
              <a:gd name="T11" fmla="*/ 39 h 1062"/>
              <a:gd name="T12" fmla="*/ 676 w 1350"/>
              <a:gd name="T13" fmla="*/ 59 h 1062"/>
              <a:gd name="T14" fmla="*/ 731 w 1350"/>
              <a:gd name="T15" fmla="*/ 56 h 1062"/>
              <a:gd name="T16" fmla="*/ 688 w 1350"/>
              <a:gd name="T17" fmla="*/ 184 h 1062"/>
              <a:gd name="T18" fmla="*/ 590 w 1350"/>
              <a:gd name="T19" fmla="*/ 246 h 1062"/>
              <a:gd name="T20" fmla="*/ 507 w 1350"/>
              <a:gd name="T21" fmla="*/ 319 h 1062"/>
              <a:gd name="T22" fmla="*/ 492 w 1350"/>
              <a:gd name="T23" fmla="*/ 394 h 1062"/>
              <a:gd name="T24" fmla="*/ 509 w 1350"/>
              <a:gd name="T25" fmla="*/ 743 h 1062"/>
              <a:gd name="T26" fmla="*/ 184 w 1350"/>
              <a:gd name="T27" fmla="*/ 718 h 1062"/>
              <a:gd name="T28" fmla="*/ 52 w 1350"/>
              <a:gd name="T29" fmla="*/ 718 h 1062"/>
              <a:gd name="T30" fmla="*/ 34 w 1350"/>
              <a:gd name="T31" fmla="*/ 652 h 1062"/>
              <a:gd name="T32" fmla="*/ 14 w 1350"/>
              <a:gd name="T33" fmla="*/ 650 h 1062"/>
              <a:gd name="T34" fmla="*/ 12 w 1350"/>
              <a:gd name="T35" fmla="*/ 1042 h 1062"/>
              <a:gd name="T36" fmla="*/ 35 w 1350"/>
              <a:gd name="T37" fmla="*/ 1062 h 1062"/>
              <a:gd name="T38" fmla="*/ 44 w 1350"/>
              <a:gd name="T39" fmla="*/ 1037 h 1062"/>
              <a:gd name="T40" fmla="*/ 82 w 1350"/>
              <a:gd name="T41" fmla="*/ 928 h 1062"/>
              <a:gd name="T42" fmla="*/ 104 w 1350"/>
              <a:gd name="T43" fmla="*/ 958 h 1062"/>
              <a:gd name="T44" fmla="*/ 120 w 1350"/>
              <a:gd name="T45" fmla="*/ 938 h 1062"/>
              <a:gd name="T46" fmla="*/ 161 w 1350"/>
              <a:gd name="T47" fmla="*/ 843 h 1062"/>
              <a:gd name="T48" fmla="*/ 196 w 1350"/>
              <a:gd name="T49" fmla="*/ 792 h 1062"/>
              <a:gd name="T50" fmla="*/ 460 w 1350"/>
              <a:gd name="T51" fmla="*/ 845 h 1062"/>
              <a:gd name="T52" fmla="*/ 534 w 1350"/>
              <a:gd name="T53" fmla="*/ 854 h 1062"/>
              <a:gd name="T54" fmla="*/ 591 w 1350"/>
              <a:gd name="T55" fmla="*/ 839 h 1062"/>
              <a:gd name="T56" fmla="*/ 655 w 1350"/>
              <a:gd name="T57" fmla="*/ 729 h 1062"/>
              <a:gd name="T58" fmla="*/ 877 w 1350"/>
              <a:gd name="T59" fmla="*/ 625 h 1062"/>
              <a:gd name="T60" fmla="*/ 783 w 1350"/>
              <a:gd name="T61" fmla="*/ 877 h 1062"/>
              <a:gd name="T62" fmla="*/ 764 w 1350"/>
              <a:gd name="T63" fmla="*/ 891 h 1062"/>
              <a:gd name="T64" fmla="*/ 760 w 1350"/>
              <a:gd name="T65" fmla="*/ 932 h 1062"/>
              <a:gd name="T66" fmla="*/ 756 w 1350"/>
              <a:gd name="T67" fmla="*/ 995 h 1062"/>
              <a:gd name="T68" fmla="*/ 1025 w 1350"/>
              <a:gd name="T69" fmla="*/ 1034 h 1062"/>
              <a:gd name="T70" fmla="*/ 1098 w 1350"/>
              <a:gd name="T71" fmla="*/ 1012 h 1062"/>
              <a:gd name="T72" fmla="*/ 1092 w 1350"/>
              <a:gd name="T73" fmla="*/ 1003 h 1062"/>
              <a:gd name="T74" fmla="*/ 991 w 1350"/>
              <a:gd name="T75" fmla="*/ 963 h 1062"/>
              <a:gd name="T76" fmla="*/ 985 w 1350"/>
              <a:gd name="T77" fmla="*/ 943 h 1062"/>
              <a:gd name="T78" fmla="*/ 912 w 1350"/>
              <a:gd name="T79" fmla="*/ 904 h 1062"/>
              <a:gd name="T80" fmla="*/ 802 w 1350"/>
              <a:gd name="T81" fmla="*/ 350 h 1062"/>
              <a:gd name="T82" fmla="*/ 1045 w 1350"/>
              <a:gd name="T83" fmla="*/ 517 h 1062"/>
              <a:gd name="T84" fmla="*/ 1095 w 1350"/>
              <a:gd name="T85" fmla="*/ 518 h 1062"/>
              <a:gd name="T86" fmla="*/ 1263 w 1350"/>
              <a:gd name="T87" fmla="*/ 430 h 1062"/>
              <a:gd name="T88" fmla="*/ 1312 w 1350"/>
              <a:gd name="T89" fmla="*/ 414 h 1062"/>
              <a:gd name="T90" fmla="*/ 1346 w 1350"/>
              <a:gd name="T91" fmla="*/ 380 h 1062"/>
              <a:gd name="T92" fmla="*/ 1326 w 1350"/>
              <a:gd name="T93" fmla="*/ 348 h 1062"/>
              <a:gd name="T94" fmla="*/ 1298 w 1350"/>
              <a:gd name="T95" fmla="*/ 343 h 1062"/>
              <a:gd name="T96" fmla="*/ 1279 w 1350"/>
              <a:gd name="T97" fmla="*/ 340 h 1062"/>
              <a:gd name="T98" fmla="*/ 1259 w 1350"/>
              <a:gd name="T99" fmla="*/ 364 h 1062"/>
              <a:gd name="T100" fmla="*/ 1098 w 1350"/>
              <a:gd name="T101" fmla="*/ 428 h 1062"/>
              <a:gd name="T102" fmla="*/ 1157 w 1350"/>
              <a:gd name="T103" fmla="*/ 231 h 1062"/>
              <a:gd name="T104" fmla="*/ 1197 w 1350"/>
              <a:gd name="T105" fmla="*/ 269 h 1062"/>
              <a:gd name="T106" fmla="*/ 1224 w 1350"/>
              <a:gd name="T107" fmla="*/ 260 h 1062"/>
              <a:gd name="T108" fmla="*/ 1276 w 1350"/>
              <a:gd name="T109" fmla="*/ 222 h 1062"/>
              <a:gd name="T110" fmla="*/ 1294 w 1350"/>
              <a:gd name="T111" fmla="*/ 100 h 1062"/>
              <a:gd name="T112" fmla="*/ 1268 w 1350"/>
              <a:gd name="T113" fmla="*/ 66 h 1062"/>
              <a:gd name="T114" fmla="*/ 1199 w 1350"/>
              <a:gd name="T115" fmla="*/ 45 h 1062"/>
              <a:gd name="T116" fmla="*/ 1162 w 1350"/>
              <a:gd name="T117" fmla="*/ 61 h 1062"/>
              <a:gd name="T118" fmla="*/ 1104 w 1350"/>
              <a:gd name="T119" fmla="*/ 99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0" h="1062">
                <a:moveTo>
                  <a:pt x="1104" y="99"/>
                </a:moveTo>
                <a:lnTo>
                  <a:pt x="1033" y="66"/>
                </a:lnTo>
                <a:lnTo>
                  <a:pt x="1033" y="66"/>
                </a:lnTo>
                <a:lnTo>
                  <a:pt x="1021" y="59"/>
                </a:lnTo>
                <a:lnTo>
                  <a:pt x="995" y="41"/>
                </a:lnTo>
                <a:lnTo>
                  <a:pt x="978" y="31"/>
                </a:lnTo>
                <a:lnTo>
                  <a:pt x="960" y="20"/>
                </a:lnTo>
                <a:lnTo>
                  <a:pt x="943" y="12"/>
                </a:lnTo>
                <a:lnTo>
                  <a:pt x="925" y="6"/>
                </a:lnTo>
                <a:lnTo>
                  <a:pt x="925" y="6"/>
                </a:lnTo>
                <a:lnTo>
                  <a:pt x="916" y="4"/>
                </a:lnTo>
                <a:lnTo>
                  <a:pt x="905" y="3"/>
                </a:lnTo>
                <a:lnTo>
                  <a:pt x="878" y="0"/>
                </a:lnTo>
                <a:lnTo>
                  <a:pt x="847" y="0"/>
                </a:lnTo>
                <a:lnTo>
                  <a:pt x="816" y="0"/>
                </a:lnTo>
                <a:lnTo>
                  <a:pt x="762" y="1"/>
                </a:lnTo>
                <a:lnTo>
                  <a:pt x="740" y="3"/>
                </a:lnTo>
                <a:lnTo>
                  <a:pt x="740" y="3"/>
                </a:lnTo>
                <a:lnTo>
                  <a:pt x="704" y="6"/>
                </a:lnTo>
                <a:lnTo>
                  <a:pt x="704" y="6"/>
                </a:lnTo>
                <a:lnTo>
                  <a:pt x="691" y="8"/>
                </a:lnTo>
                <a:lnTo>
                  <a:pt x="681" y="10"/>
                </a:lnTo>
                <a:lnTo>
                  <a:pt x="674" y="14"/>
                </a:lnTo>
                <a:lnTo>
                  <a:pt x="674" y="14"/>
                </a:lnTo>
                <a:lnTo>
                  <a:pt x="668" y="19"/>
                </a:lnTo>
                <a:lnTo>
                  <a:pt x="665" y="24"/>
                </a:lnTo>
                <a:lnTo>
                  <a:pt x="663" y="31"/>
                </a:lnTo>
                <a:lnTo>
                  <a:pt x="662" y="36"/>
                </a:lnTo>
                <a:lnTo>
                  <a:pt x="662" y="36"/>
                </a:lnTo>
                <a:lnTo>
                  <a:pt x="662" y="39"/>
                </a:lnTo>
                <a:lnTo>
                  <a:pt x="663" y="43"/>
                </a:lnTo>
                <a:lnTo>
                  <a:pt x="667" y="50"/>
                </a:lnTo>
                <a:lnTo>
                  <a:pt x="672" y="56"/>
                </a:lnTo>
                <a:lnTo>
                  <a:pt x="676" y="59"/>
                </a:lnTo>
                <a:lnTo>
                  <a:pt x="676" y="59"/>
                </a:lnTo>
                <a:lnTo>
                  <a:pt x="690" y="61"/>
                </a:lnTo>
                <a:lnTo>
                  <a:pt x="699" y="64"/>
                </a:lnTo>
                <a:lnTo>
                  <a:pt x="707" y="64"/>
                </a:lnTo>
                <a:lnTo>
                  <a:pt x="707" y="64"/>
                </a:lnTo>
                <a:lnTo>
                  <a:pt x="731" y="56"/>
                </a:lnTo>
                <a:lnTo>
                  <a:pt x="750" y="50"/>
                </a:lnTo>
                <a:lnTo>
                  <a:pt x="851" y="52"/>
                </a:lnTo>
                <a:lnTo>
                  <a:pt x="941" y="74"/>
                </a:lnTo>
                <a:lnTo>
                  <a:pt x="941" y="74"/>
                </a:lnTo>
                <a:lnTo>
                  <a:pt x="688" y="184"/>
                </a:lnTo>
                <a:lnTo>
                  <a:pt x="688" y="184"/>
                </a:lnTo>
                <a:lnTo>
                  <a:pt x="672" y="192"/>
                </a:lnTo>
                <a:lnTo>
                  <a:pt x="649" y="206"/>
                </a:lnTo>
                <a:lnTo>
                  <a:pt x="620" y="225"/>
                </a:lnTo>
                <a:lnTo>
                  <a:pt x="590" y="246"/>
                </a:lnTo>
                <a:lnTo>
                  <a:pt x="561" y="268"/>
                </a:lnTo>
                <a:lnTo>
                  <a:pt x="534" y="291"/>
                </a:lnTo>
                <a:lnTo>
                  <a:pt x="523" y="301"/>
                </a:lnTo>
                <a:lnTo>
                  <a:pt x="514" y="310"/>
                </a:lnTo>
                <a:lnTo>
                  <a:pt x="507" y="319"/>
                </a:lnTo>
                <a:lnTo>
                  <a:pt x="503" y="326"/>
                </a:lnTo>
                <a:lnTo>
                  <a:pt x="503" y="326"/>
                </a:lnTo>
                <a:lnTo>
                  <a:pt x="500" y="342"/>
                </a:lnTo>
                <a:lnTo>
                  <a:pt x="496" y="358"/>
                </a:lnTo>
                <a:lnTo>
                  <a:pt x="492" y="394"/>
                </a:lnTo>
                <a:lnTo>
                  <a:pt x="489" y="425"/>
                </a:lnTo>
                <a:lnTo>
                  <a:pt x="489" y="442"/>
                </a:lnTo>
                <a:lnTo>
                  <a:pt x="489" y="442"/>
                </a:lnTo>
                <a:lnTo>
                  <a:pt x="515" y="672"/>
                </a:lnTo>
                <a:lnTo>
                  <a:pt x="509" y="743"/>
                </a:lnTo>
                <a:lnTo>
                  <a:pt x="509" y="743"/>
                </a:lnTo>
                <a:lnTo>
                  <a:pt x="357" y="732"/>
                </a:lnTo>
                <a:lnTo>
                  <a:pt x="196" y="721"/>
                </a:lnTo>
                <a:lnTo>
                  <a:pt x="196" y="721"/>
                </a:lnTo>
                <a:lnTo>
                  <a:pt x="184" y="718"/>
                </a:lnTo>
                <a:lnTo>
                  <a:pt x="165" y="713"/>
                </a:lnTo>
                <a:lnTo>
                  <a:pt x="139" y="707"/>
                </a:lnTo>
                <a:lnTo>
                  <a:pt x="139" y="707"/>
                </a:lnTo>
                <a:lnTo>
                  <a:pt x="73" y="715"/>
                </a:lnTo>
                <a:lnTo>
                  <a:pt x="52" y="718"/>
                </a:lnTo>
                <a:lnTo>
                  <a:pt x="35" y="718"/>
                </a:lnTo>
                <a:lnTo>
                  <a:pt x="35" y="718"/>
                </a:lnTo>
                <a:lnTo>
                  <a:pt x="36" y="684"/>
                </a:lnTo>
                <a:lnTo>
                  <a:pt x="35" y="661"/>
                </a:lnTo>
                <a:lnTo>
                  <a:pt x="34" y="652"/>
                </a:lnTo>
                <a:lnTo>
                  <a:pt x="34" y="650"/>
                </a:lnTo>
                <a:lnTo>
                  <a:pt x="33" y="650"/>
                </a:lnTo>
                <a:lnTo>
                  <a:pt x="33" y="650"/>
                </a:lnTo>
                <a:lnTo>
                  <a:pt x="25" y="650"/>
                </a:lnTo>
                <a:lnTo>
                  <a:pt x="14" y="650"/>
                </a:lnTo>
                <a:lnTo>
                  <a:pt x="0" y="652"/>
                </a:lnTo>
                <a:lnTo>
                  <a:pt x="0" y="652"/>
                </a:lnTo>
                <a:lnTo>
                  <a:pt x="6" y="856"/>
                </a:lnTo>
                <a:lnTo>
                  <a:pt x="10" y="996"/>
                </a:lnTo>
                <a:lnTo>
                  <a:pt x="12" y="1042"/>
                </a:lnTo>
                <a:lnTo>
                  <a:pt x="14" y="1060"/>
                </a:lnTo>
                <a:lnTo>
                  <a:pt x="14" y="1060"/>
                </a:lnTo>
                <a:lnTo>
                  <a:pt x="20" y="1061"/>
                </a:lnTo>
                <a:lnTo>
                  <a:pt x="30" y="1062"/>
                </a:lnTo>
                <a:lnTo>
                  <a:pt x="35" y="1062"/>
                </a:lnTo>
                <a:lnTo>
                  <a:pt x="40" y="1061"/>
                </a:lnTo>
                <a:lnTo>
                  <a:pt x="43" y="1060"/>
                </a:lnTo>
                <a:lnTo>
                  <a:pt x="44" y="1057"/>
                </a:lnTo>
                <a:lnTo>
                  <a:pt x="44" y="1057"/>
                </a:lnTo>
                <a:lnTo>
                  <a:pt x="44" y="1037"/>
                </a:lnTo>
                <a:lnTo>
                  <a:pt x="47" y="1001"/>
                </a:lnTo>
                <a:lnTo>
                  <a:pt x="52" y="951"/>
                </a:lnTo>
                <a:lnTo>
                  <a:pt x="80" y="920"/>
                </a:lnTo>
                <a:lnTo>
                  <a:pt x="80" y="920"/>
                </a:lnTo>
                <a:lnTo>
                  <a:pt x="82" y="928"/>
                </a:lnTo>
                <a:lnTo>
                  <a:pt x="88" y="943"/>
                </a:lnTo>
                <a:lnTo>
                  <a:pt x="93" y="951"/>
                </a:lnTo>
                <a:lnTo>
                  <a:pt x="99" y="956"/>
                </a:lnTo>
                <a:lnTo>
                  <a:pt x="101" y="957"/>
                </a:lnTo>
                <a:lnTo>
                  <a:pt x="104" y="958"/>
                </a:lnTo>
                <a:lnTo>
                  <a:pt x="106" y="958"/>
                </a:lnTo>
                <a:lnTo>
                  <a:pt x="109" y="956"/>
                </a:lnTo>
                <a:lnTo>
                  <a:pt x="109" y="956"/>
                </a:lnTo>
                <a:lnTo>
                  <a:pt x="115" y="949"/>
                </a:lnTo>
                <a:lnTo>
                  <a:pt x="120" y="938"/>
                </a:lnTo>
                <a:lnTo>
                  <a:pt x="126" y="924"/>
                </a:lnTo>
                <a:lnTo>
                  <a:pt x="132" y="910"/>
                </a:lnTo>
                <a:lnTo>
                  <a:pt x="144" y="868"/>
                </a:lnTo>
                <a:lnTo>
                  <a:pt x="144" y="868"/>
                </a:lnTo>
                <a:lnTo>
                  <a:pt x="161" y="843"/>
                </a:lnTo>
                <a:lnTo>
                  <a:pt x="175" y="823"/>
                </a:lnTo>
                <a:lnTo>
                  <a:pt x="175" y="823"/>
                </a:lnTo>
                <a:lnTo>
                  <a:pt x="185" y="807"/>
                </a:lnTo>
                <a:lnTo>
                  <a:pt x="191" y="797"/>
                </a:lnTo>
                <a:lnTo>
                  <a:pt x="196" y="792"/>
                </a:lnTo>
                <a:lnTo>
                  <a:pt x="196" y="792"/>
                </a:lnTo>
                <a:lnTo>
                  <a:pt x="210" y="795"/>
                </a:lnTo>
                <a:lnTo>
                  <a:pt x="246" y="801"/>
                </a:lnTo>
                <a:lnTo>
                  <a:pt x="350" y="824"/>
                </a:lnTo>
                <a:lnTo>
                  <a:pt x="460" y="845"/>
                </a:lnTo>
                <a:lnTo>
                  <a:pt x="500" y="853"/>
                </a:lnTo>
                <a:lnTo>
                  <a:pt x="514" y="854"/>
                </a:lnTo>
                <a:lnTo>
                  <a:pt x="523" y="856"/>
                </a:lnTo>
                <a:lnTo>
                  <a:pt x="523" y="856"/>
                </a:lnTo>
                <a:lnTo>
                  <a:pt x="534" y="854"/>
                </a:lnTo>
                <a:lnTo>
                  <a:pt x="547" y="852"/>
                </a:lnTo>
                <a:lnTo>
                  <a:pt x="568" y="847"/>
                </a:lnTo>
                <a:lnTo>
                  <a:pt x="585" y="840"/>
                </a:lnTo>
                <a:lnTo>
                  <a:pt x="591" y="839"/>
                </a:lnTo>
                <a:lnTo>
                  <a:pt x="591" y="839"/>
                </a:lnTo>
                <a:lnTo>
                  <a:pt x="624" y="784"/>
                </a:lnTo>
                <a:lnTo>
                  <a:pt x="646" y="748"/>
                </a:lnTo>
                <a:lnTo>
                  <a:pt x="652" y="735"/>
                </a:lnTo>
                <a:lnTo>
                  <a:pt x="655" y="729"/>
                </a:lnTo>
                <a:lnTo>
                  <a:pt x="655" y="729"/>
                </a:lnTo>
                <a:lnTo>
                  <a:pt x="655" y="720"/>
                </a:lnTo>
                <a:lnTo>
                  <a:pt x="658" y="697"/>
                </a:lnTo>
                <a:lnTo>
                  <a:pt x="671" y="628"/>
                </a:lnTo>
                <a:lnTo>
                  <a:pt x="690" y="529"/>
                </a:lnTo>
                <a:lnTo>
                  <a:pt x="877" y="625"/>
                </a:lnTo>
                <a:lnTo>
                  <a:pt x="877" y="625"/>
                </a:lnTo>
                <a:lnTo>
                  <a:pt x="831" y="750"/>
                </a:lnTo>
                <a:lnTo>
                  <a:pt x="799" y="836"/>
                </a:lnTo>
                <a:lnTo>
                  <a:pt x="788" y="866"/>
                </a:lnTo>
                <a:lnTo>
                  <a:pt x="783" y="877"/>
                </a:lnTo>
                <a:lnTo>
                  <a:pt x="783" y="877"/>
                </a:lnTo>
                <a:lnTo>
                  <a:pt x="778" y="880"/>
                </a:lnTo>
                <a:lnTo>
                  <a:pt x="771" y="885"/>
                </a:lnTo>
                <a:lnTo>
                  <a:pt x="764" y="891"/>
                </a:lnTo>
                <a:lnTo>
                  <a:pt x="764" y="891"/>
                </a:lnTo>
                <a:lnTo>
                  <a:pt x="764" y="908"/>
                </a:lnTo>
                <a:lnTo>
                  <a:pt x="762" y="922"/>
                </a:lnTo>
                <a:lnTo>
                  <a:pt x="761" y="929"/>
                </a:lnTo>
                <a:lnTo>
                  <a:pt x="761" y="929"/>
                </a:lnTo>
                <a:lnTo>
                  <a:pt x="760" y="932"/>
                </a:lnTo>
                <a:lnTo>
                  <a:pt x="760" y="937"/>
                </a:lnTo>
                <a:lnTo>
                  <a:pt x="761" y="948"/>
                </a:lnTo>
                <a:lnTo>
                  <a:pt x="764" y="965"/>
                </a:lnTo>
                <a:lnTo>
                  <a:pt x="769" y="979"/>
                </a:lnTo>
                <a:lnTo>
                  <a:pt x="756" y="995"/>
                </a:lnTo>
                <a:lnTo>
                  <a:pt x="704" y="998"/>
                </a:lnTo>
                <a:lnTo>
                  <a:pt x="728" y="1036"/>
                </a:lnTo>
                <a:lnTo>
                  <a:pt x="728" y="1036"/>
                </a:lnTo>
                <a:lnTo>
                  <a:pt x="905" y="1036"/>
                </a:lnTo>
                <a:lnTo>
                  <a:pt x="1025" y="1034"/>
                </a:lnTo>
                <a:lnTo>
                  <a:pt x="1066" y="1033"/>
                </a:lnTo>
                <a:lnTo>
                  <a:pt x="1081" y="1033"/>
                </a:lnTo>
                <a:lnTo>
                  <a:pt x="1081" y="1033"/>
                </a:lnTo>
                <a:lnTo>
                  <a:pt x="1090" y="1021"/>
                </a:lnTo>
                <a:lnTo>
                  <a:pt x="1098" y="1012"/>
                </a:lnTo>
                <a:lnTo>
                  <a:pt x="1098" y="1012"/>
                </a:lnTo>
                <a:lnTo>
                  <a:pt x="1096" y="1007"/>
                </a:lnTo>
                <a:lnTo>
                  <a:pt x="1095" y="1004"/>
                </a:lnTo>
                <a:lnTo>
                  <a:pt x="1092" y="1003"/>
                </a:lnTo>
                <a:lnTo>
                  <a:pt x="1092" y="1003"/>
                </a:lnTo>
                <a:lnTo>
                  <a:pt x="974" y="998"/>
                </a:lnTo>
                <a:lnTo>
                  <a:pt x="974" y="998"/>
                </a:lnTo>
                <a:lnTo>
                  <a:pt x="978" y="991"/>
                </a:lnTo>
                <a:lnTo>
                  <a:pt x="985" y="979"/>
                </a:lnTo>
                <a:lnTo>
                  <a:pt x="991" y="963"/>
                </a:lnTo>
                <a:lnTo>
                  <a:pt x="992" y="958"/>
                </a:lnTo>
                <a:lnTo>
                  <a:pt x="991" y="953"/>
                </a:lnTo>
                <a:lnTo>
                  <a:pt x="991" y="953"/>
                </a:lnTo>
                <a:lnTo>
                  <a:pt x="988" y="948"/>
                </a:lnTo>
                <a:lnTo>
                  <a:pt x="985" y="943"/>
                </a:lnTo>
                <a:lnTo>
                  <a:pt x="977" y="938"/>
                </a:lnTo>
                <a:lnTo>
                  <a:pt x="964" y="932"/>
                </a:lnTo>
                <a:lnTo>
                  <a:pt x="964" y="932"/>
                </a:lnTo>
                <a:lnTo>
                  <a:pt x="940" y="920"/>
                </a:lnTo>
                <a:lnTo>
                  <a:pt x="912" y="904"/>
                </a:lnTo>
                <a:lnTo>
                  <a:pt x="879" y="885"/>
                </a:lnTo>
                <a:lnTo>
                  <a:pt x="1007" y="614"/>
                </a:lnTo>
                <a:lnTo>
                  <a:pt x="1005" y="570"/>
                </a:lnTo>
                <a:lnTo>
                  <a:pt x="945" y="468"/>
                </a:lnTo>
                <a:lnTo>
                  <a:pt x="802" y="350"/>
                </a:lnTo>
                <a:lnTo>
                  <a:pt x="997" y="324"/>
                </a:lnTo>
                <a:lnTo>
                  <a:pt x="1014" y="499"/>
                </a:lnTo>
                <a:lnTo>
                  <a:pt x="1014" y="499"/>
                </a:lnTo>
                <a:lnTo>
                  <a:pt x="1031" y="509"/>
                </a:lnTo>
                <a:lnTo>
                  <a:pt x="1045" y="517"/>
                </a:lnTo>
                <a:lnTo>
                  <a:pt x="1054" y="520"/>
                </a:lnTo>
                <a:lnTo>
                  <a:pt x="1054" y="520"/>
                </a:lnTo>
                <a:lnTo>
                  <a:pt x="1063" y="520"/>
                </a:lnTo>
                <a:lnTo>
                  <a:pt x="1078" y="519"/>
                </a:lnTo>
                <a:lnTo>
                  <a:pt x="1095" y="518"/>
                </a:lnTo>
                <a:lnTo>
                  <a:pt x="1106" y="515"/>
                </a:lnTo>
                <a:lnTo>
                  <a:pt x="1106" y="515"/>
                </a:lnTo>
                <a:lnTo>
                  <a:pt x="1134" y="501"/>
                </a:lnTo>
                <a:lnTo>
                  <a:pt x="1188" y="472"/>
                </a:lnTo>
                <a:lnTo>
                  <a:pt x="1263" y="430"/>
                </a:lnTo>
                <a:lnTo>
                  <a:pt x="1263" y="430"/>
                </a:lnTo>
                <a:lnTo>
                  <a:pt x="1285" y="424"/>
                </a:lnTo>
                <a:lnTo>
                  <a:pt x="1302" y="418"/>
                </a:lnTo>
                <a:lnTo>
                  <a:pt x="1312" y="414"/>
                </a:lnTo>
                <a:lnTo>
                  <a:pt x="1312" y="414"/>
                </a:lnTo>
                <a:lnTo>
                  <a:pt x="1329" y="401"/>
                </a:lnTo>
                <a:lnTo>
                  <a:pt x="1337" y="395"/>
                </a:lnTo>
                <a:lnTo>
                  <a:pt x="1341" y="390"/>
                </a:lnTo>
                <a:lnTo>
                  <a:pt x="1341" y="390"/>
                </a:lnTo>
                <a:lnTo>
                  <a:pt x="1346" y="380"/>
                </a:lnTo>
                <a:lnTo>
                  <a:pt x="1350" y="373"/>
                </a:lnTo>
                <a:lnTo>
                  <a:pt x="1350" y="373"/>
                </a:lnTo>
                <a:lnTo>
                  <a:pt x="1340" y="362"/>
                </a:lnTo>
                <a:lnTo>
                  <a:pt x="1332" y="354"/>
                </a:lnTo>
                <a:lnTo>
                  <a:pt x="1326" y="348"/>
                </a:lnTo>
                <a:lnTo>
                  <a:pt x="1326" y="348"/>
                </a:lnTo>
                <a:lnTo>
                  <a:pt x="1320" y="347"/>
                </a:lnTo>
                <a:lnTo>
                  <a:pt x="1313" y="345"/>
                </a:lnTo>
                <a:lnTo>
                  <a:pt x="1306" y="345"/>
                </a:lnTo>
                <a:lnTo>
                  <a:pt x="1298" y="343"/>
                </a:lnTo>
                <a:lnTo>
                  <a:pt x="1298" y="343"/>
                </a:lnTo>
                <a:lnTo>
                  <a:pt x="1287" y="338"/>
                </a:lnTo>
                <a:lnTo>
                  <a:pt x="1283" y="338"/>
                </a:lnTo>
                <a:lnTo>
                  <a:pt x="1279" y="340"/>
                </a:lnTo>
                <a:lnTo>
                  <a:pt x="1279" y="340"/>
                </a:lnTo>
                <a:lnTo>
                  <a:pt x="1274" y="345"/>
                </a:lnTo>
                <a:lnTo>
                  <a:pt x="1270" y="352"/>
                </a:lnTo>
                <a:lnTo>
                  <a:pt x="1265" y="359"/>
                </a:lnTo>
                <a:lnTo>
                  <a:pt x="1265" y="359"/>
                </a:lnTo>
                <a:lnTo>
                  <a:pt x="1259" y="364"/>
                </a:lnTo>
                <a:lnTo>
                  <a:pt x="1255" y="368"/>
                </a:lnTo>
                <a:lnTo>
                  <a:pt x="1251" y="371"/>
                </a:lnTo>
                <a:lnTo>
                  <a:pt x="1251" y="371"/>
                </a:lnTo>
                <a:lnTo>
                  <a:pt x="1174" y="399"/>
                </a:lnTo>
                <a:lnTo>
                  <a:pt x="1098" y="428"/>
                </a:lnTo>
                <a:lnTo>
                  <a:pt x="1098" y="324"/>
                </a:lnTo>
                <a:lnTo>
                  <a:pt x="1128" y="230"/>
                </a:lnTo>
                <a:lnTo>
                  <a:pt x="1153" y="225"/>
                </a:lnTo>
                <a:lnTo>
                  <a:pt x="1153" y="225"/>
                </a:lnTo>
                <a:lnTo>
                  <a:pt x="1157" y="231"/>
                </a:lnTo>
                <a:lnTo>
                  <a:pt x="1170" y="246"/>
                </a:lnTo>
                <a:lnTo>
                  <a:pt x="1176" y="254"/>
                </a:lnTo>
                <a:lnTo>
                  <a:pt x="1184" y="262"/>
                </a:lnTo>
                <a:lnTo>
                  <a:pt x="1191" y="267"/>
                </a:lnTo>
                <a:lnTo>
                  <a:pt x="1197" y="269"/>
                </a:lnTo>
                <a:lnTo>
                  <a:pt x="1197" y="269"/>
                </a:lnTo>
                <a:lnTo>
                  <a:pt x="1205" y="269"/>
                </a:lnTo>
                <a:lnTo>
                  <a:pt x="1213" y="268"/>
                </a:lnTo>
                <a:lnTo>
                  <a:pt x="1219" y="265"/>
                </a:lnTo>
                <a:lnTo>
                  <a:pt x="1224" y="260"/>
                </a:lnTo>
                <a:lnTo>
                  <a:pt x="1224" y="260"/>
                </a:lnTo>
                <a:lnTo>
                  <a:pt x="1232" y="253"/>
                </a:lnTo>
                <a:lnTo>
                  <a:pt x="1245" y="241"/>
                </a:lnTo>
                <a:lnTo>
                  <a:pt x="1263" y="227"/>
                </a:lnTo>
                <a:lnTo>
                  <a:pt x="1276" y="222"/>
                </a:lnTo>
                <a:lnTo>
                  <a:pt x="1276" y="203"/>
                </a:lnTo>
                <a:lnTo>
                  <a:pt x="1289" y="178"/>
                </a:lnTo>
                <a:lnTo>
                  <a:pt x="1296" y="104"/>
                </a:lnTo>
                <a:lnTo>
                  <a:pt x="1296" y="104"/>
                </a:lnTo>
                <a:lnTo>
                  <a:pt x="1294" y="100"/>
                </a:lnTo>
                <a:lnTo>
                  <a:pt x="1289" y="89"/>
                </a:lnTo>
                <a:lnTo>
                  <a:pt x="1285" y="83"/>
                </a:lnTo>
                <a:lnTo>
                  <a:pt x="1280" y="76"/>
                </a:lnTo>
                <a:lnTo>
                  <a:pt x="1275" y="71"/>
                </a:lnTo>
                <a:lnTo>
                  <a:pt x="1268" y="66"/>
                </a:lnTo>
                <a:lnTo>
                  <a:pt x="1268" y="66"/>
                </a:lnTo>
                <a:lnTo>
                  <a:pt x="1250" y="59"/>
                </a:lnTo>
                <a:lnTo>
                  <a:pt x="1230" y="52"/>
                </a:lnTo>
                <a:lnTo>
                  <a:pt x="1212" y="47"/>
                </a:lnTo>
                <a:lnTo>
                  <a:pt x="1199" y="45"/>
                </a:lnTo>
                <a:lnTo>
                  <a:pt x="1199" y="45"/>
                </a:lnTo>
                <a:lnTo>
                  <a:pt x="1195" y="45"/>
                </a:lnTo>
                <a:lnTo>
                  <a:pt x="1189" y="47"/>
                </a:lnTo>
                <a:lnTo>
                  <a:pt x="1176" y="53"/>
                </a:lnTo>
                <a:lnTo>
                  <a:pt x="1162" y="61"/>
                </a:lnTo>
                <a:lnTo>
                  <a:pt x="1153" y="66"/>
                </a:lnTo>
                <a:lnTo>
                  <a:pt x="1153" y="66"/>
                </a:lnTo>
                <a:lnTo>
                  <a:pt x="1141" y="72"/>
                </a:lnTo>
                <a:lnTo>
                  <a:pt x="1124" y="84"/>
                </a:lnTo>
                <a:lnTo>
                  <a:pt x="1104" y="99"/>
                </a:lnTo>
                <a:lnTo>
                  <a:pt x="1104" y="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696EA51F-3A18-4D8D-A2E1-66E42A816BAD}"/>
              </a:ext>
            </a:extLst>
          </p:cNvPr>
          <p:cNvSpPr>
            <a:spLocks/>
          </p:cNvSpPr>
          <p:nvPr/>
        </p:nvSpPr>
        <p:spPr bwMode="auto">
          <a:xfrm>
            <a:off x="2154298" y="4734145"/>
            <a:ext cx="1800335" cy="1672752"/>
          </a:xfrm>
          <a:custGeom>
            <a:avLst/>
            <a:gdLst>
              <a:gd name="T0" fmla="*/ 739 w 1524"/>
              <a:gd name="T1" fmla="*/ 478 h 1416"/>
              <a:gd name="T2" fmla="*/ 521 w 1524"/>
              <a:gd name="T3" fmla="*/ 580 h 1416"/>
              <a:gd name="T4" fmla="*/ 494 w 1524"/>
              <a:gd name="T5" fmla="*/ 630 h 1416"/>
              <a:gd name="T6" fmla="*/ 443 w 1524"/>
              <a:gd name="T7" fmla="*/ 729 h 1416"/>
              <a:gd name="T8" fmla="*/ 374 w 1524"/>
              <a:gd name="T9" fmla="*/ 812 h 1416"/>
              <a:gd name="T10" fmla="*/ 133 w 1524"/>
              <a:gd name="T11" fmla="*/ 1011 h 1416"/>
              <a:gd name="T12" fmla="*/ 108 w 1524"/>
              <a:gd name="T13" fmla="*/ 1030 h 1416"/>
              <a:gd name="T14" fmla="*/ 95 w 1524"/>
              <a:gd name="T15" fmla="*/ 1049 h 1416"/>
              <a:gd name="T16" fmla="*/ 145 w 1524"/>
              <a:gd name="T17" fmla="*/ 1096 h 1416"/>
              <a:gd name="T18" fmla="*/ 293 w 1524"/>
              <a:gd name="T19" fmla="*/ 1144 h 1416"/>
              <a:gd name="T20" fmla="*/ 313 w 1524"/>
              <a:gd name="T21" fmla="*/ 1134 h 1416"/>
              <a:gd name="T22" fmla="*/ 252 w 1524"/>
              <a:gd name="T23" fmla="*/ 1110 h 1416"/>
              <a:gd name="T24" fmla="*/ 260 w 1524"/>
              <a:gd name="T25" fmla="*/ 1094 h 1416"/>
              <a:gd name="T26" fmla="*/ 409 w 1524"/>
              <a:gd name="T27" fmla="*/ 903 h 1416"/>
              <a:gd name="T28" fmla="*/ 848 w 1524"/>
              <a:gd name="T29" fmla="*/ 1229 h 1416"/>
              <a:gd name="T30" fmla="*/ 813 w 1524"/>
              <a:gd name="T31" fmla="*/ 1285 h 1416"/>
              <a:gd name="T32" fmla="*/ 810 w 1524"/>
              <a:gd name="T33" fmla="*/ 1304 h 1416"/>
              <a:gd name="T34" fmla="*/ 810 w 1524"/>
              <a:gd name="T35" fmla="*/ 1325 h 1416"/>
              <a:gd name="T36" fmla="*/ 820 w 1524"/>
              <a:gd name="T37" fmla="*/ 1365 h 1416"/>
              <a:gd name="T38" fmla="*/ 760 w 1524"/>
              <a:gd name="T39" fmla="*/ 1382 h 1416"/>
              <a:gd name="T40" fmla="*/ 1150 w 1524"/>
              <a:gd name="T41" fmla="*/ 1415 h 1416"/>
              <a:gd name="T42" fmla="*/ 1161 w 1524"/>
              <a:gd name="T43" fmla="*/ 1411 h 1416"/>
              <a:gd name="T44" fmla="*/ 1140 w 1524"/>
              <a:gd name="T45" fmla="*/ 1403 h 1416"/>
              <a:gd name="T46" fmla="*/ 1036 w 1524"/>
              <a:gd name="T47" fmla="*/ 1377 h 1416"/>
              <a:gd name="T48" fmla="*/ 1058 w 1524"/>
              <a:gd name="T49" fmla="*/ 1345 h 1416"/>
              <a:gd name="T50" fmla="*/ 1053 w 1524"/>
              <a:gd name="T51" fmla="*/ 1337 h 1416"/>
              <a:gd name="T52" fmla="*/ 1024 w 1524"/>
              <a:gd name="T53" fmla="*/ 1325 h 1416"/>
              <a:gd name="T54" fmla="*/ 933 w 1524"/>
              <a:gd name="T55" fmla="*/ 1270 h 1416"/>
              <a:gd name="T56" fmla="*/ 911 w 1524"/>
              <a:gd name="T57" fmla="*/ 1240 h 1416"/>
              <a:gd name="T58" fmla="*/ 1020 w 1524"/>
              <a:gd name="T59" fmla="*/ 906 h 1416"/>
              <a:gd name="T60" fmla="*/ 813 w 1524"/>
              <a:gd name="T61" fmla="*/ 707 h 1416"/>
              <a:gd name="T62" fmla="*/ 1095 w 1524"/>
              <a:gd name="T63" fmla="*/ 656 h 1416"/>
              <a:gd name="T64" fmla="*/ 1169 w 1524"/>
              <a:gd name="T65" fmla="*/ 686 h 1416"/>
              <a:gd name="T66" fmla="*/ 1291 w 1524"/>
              <a:gd name="T67" fmla="*/ 842 h 1416"/>
              <a:gd name="T68" fmla="*/ 1316 w 1524"/>
              <a:gd name="T69" fmla="*/ 856 h 1416"/>
              <a:gd name="T70" fmla="*/ 1340 w 1524"/>
              <a:gd name="T71" fmla="*/ 859 h 1416"/>
              <a:gd name="T72" fmla="*/ 1466 w 1524"/>
              <a:gd name="T73" fmla="*/ 757 h 1416"/>
              <a:gd name="T74" fmla="*/ 1512 w 1524"/>
              <a:gd name="T75" fmla="*/ 741 h 1416"/>
              <a:gd name="T76" fmla="*/ 1523 w 1524"/>
              <a:gd name="T77" fmla="*/ 727 h 1416"/>
              <a:gd name="T78" fmla="*/ 1523 w 1524"/>
              <a:gd name="T79" fmla="*/ 705 h 1416"/>
              <a:gd name="T80" fmla="*/ 1514 w 1524"/>
              <a:gd name="T81" fmla="*/ 689 h 1416"/>
              <a:gd name="T82" fmla="*/ 1475 w 1524"/>
              <a:gd name="T83" fmla="*/ 686 h 1416"/>
              <a:gd name="T84" fmla="*/ 1458 w 1524"/>
              <a:gd name="T85" fmla="*/ 684 h 1416"/>
              <a:gd name="T86" fmla="*/ 1435 w 1524"/>
              <a:gd name="T87" fmla="*/ 707 h 1416"/>
              <a:gd name="T88" fmla="*/ 1405 w 1524"/>
              <a:gd name="T89" fmla="*/ 740 h 1416"/>
              <a:gd name="T90" fmla="*/ 1303 w 1524"/>
              <a:gd name="T91" fmla="*/ 675 h 1416"/>
              <a:gd name="T92" fmla="*/ 1336 w 1524"/>
              <a:gd name="T93" fmla="*/ 652 h 1416"/>
              <a:gd name="T94" fmla="*/ 1353 w 1524"/>
              <a:gd name="T95" fmla="*/ 642 h 1416"/>
              <a:gd name="T96" fmla="*/ 1376 w 1524"/>
              <a:gd name="T97" fmla="*/ 613 h 1416"/>
              <a:gd name="T98" fmla="*/ 1394 w 1524"/>
              <a:gd name="T99" fmla="*/ 580 h 1416"/>
              <a:gd name="T100" fmla="*/ 1399 w 1524"/>
              <a:gd name="T101" fmla="*/ 563 h 1416"/>
              <a:gd name="T102" fmla="*/ 1368 w 1524"/>
              <a:gd name="T103" fmla="*/ 472 h 1416"/>
              <a:gd name="T104" fmla="*/ 1371 w 1524"/>
              <a:gd name="T105" fmla="*/ 468 h 1416"/>
              <a:gd name="T106" fmla="*/ 1347 w 1524"/>
              <a:gd name="T107" fmla="*/ 451 h 1416"/>
              <a:gd name="T108" fmla="*/ 1288 w 1524"/>
              <a:gd name="T109" fmla="*/ 432 h 1416"/>
              <a:gd name="T110" fmla="*/ 1220 w 1524"/>
              <a:gd name="T111" fmla="*/ 434 h 1416"/>
              <a:gd name="T112" fmla="*/ 1081 w 1524"/>
              <a:gd name="T113" fmla="*/ 462 h 1416"/>
              <a:gd name="T114" fmla="*/ 830 w 1524"/>
              <a:gd name="T115" fmla="*/ 57 h 1416"/>
              <a:gd name="T116" fmla="*/ 810 w 1524"/>
              <a:gd name="T117" fmla="*/ 10 h 1416"/>
              <a:gd name="T118" fmla="*/ 751 w 1524"/>
              <a:gd name="T119" fmla="*/ 14 h 1416"/>
              <a:gd name="T120" fmla="*/ 786 w 1524"/>
              <a:gd name="T121" fmla="*/ 99 h 1416"/>
              <a:gd name="T122" fmla="*/ 924 w 1524"/>
              <a:gd name="T123" fmla="*/ 385 h 1416"/>
              <a:gd name="T124" fmla="*/ 943 w 1524"/>
              <a:gd name="T125" fmla="*/ 441 h 1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24" h="1416">
                <a:moveTo>
                  <a:pt x="943" y="441"/>
                </a:moveTo>
                <a:lnTo>
                  <a:pt x="943" y="441"/>
                </a:lnTo>
                <a:lnTo>
                  <a:pt x="839" y="460"/>
                </a:lnTo>
                <a:lnTo>
                  <a:pt x="739" y="478"/>
                </a:lnTo>
                <a:lnTo>
                  <a:pt x="575" y="519"/>
                </a:lnTo>
                <a:lnTo>
                  <a:pt x="575" y="519"/>
                </a:lnTo>
                <a:lnTo>
                  <a:pt x="543" y="554"/>
                </a:lnTo>
                <a:lnTo>
                  <a:pt x="521" y="580"/>
                </a:lnTo>
                <a:lnTo>
                  <a:pt x="514" y="589"/>
                </a:lnTo>
                <a:lnTo>
                  <a:pt x="510" y="594"/>
                </a:lnTo>
                <a:lnTo>
                  <a:pt x="510" y="594"/>
                </a:lnTo>
                <a:lnTo>
                  <a:pt x="494" y="630"/>
                </a:lnTo>
                <a:lnTo>
                  <a:pt x="480" y="662"/>
                </a:lnTo>
                <a:lnTo>
                  <a:pt x="480" y="662"/>
                </a:lnTo>
                <a:lnTo>
                  <a:pt x="462" y="694"/>
                </a:lnTo>
                <a:lnTo>
                  <a:pt x="443" y="729"/>
                </a:lnTo>
                <a:lnTo>
                  <a:pt x="443" y="729"/>
                </a:lnTo>
                <a:lnTo>
                  <a:pt x="430" y="745"/>
                </a:lnTo>
                <a:lnTo>
                  <a:pt x="407" y="773"/>
                </a:lnTo>
                <a:lnTo>
                  <a:pt x="374" y="812"/>
                </a:lnTo>
                <a:lnTo>
                  <a:pt x="160" y="1001"/>
                </a:lnTo>
                <a:lnTo>
                  <a:pt x="160" y="1001"/>
                </a:lnTo>
                <a:lnTo>
                  <a:pt x="147" y="1006"/>
                </a:lnTo>
                <a:lnTo>
                  <a:pt x="133" y="1011"/>
                </a:lnTo>
                <a:lnTo>
                  <a:pt x="133" y="1011"/>
                </a:lnTo>
                <a:lnTo>
                  <a:pt x="119" y="1020"/>
                </a:lnTo>
                <a:lnTo>
                  <a:pt x="110" y="1026"/>
                </a:lnTo>
                <a:lnTo>
                  <a:pt x="108" y="1030"/>
                </a:lnTo>
                <a:lnTo>
                  <a:pt x="105" y="1031"/>
                </a:lnTo>
                <a:lnTo>
                  <a:pt x="105" y="1031"/>
                </a:lnTo>
                <a:lnTo>
                  <a:pt x="100" y="1043"/>
                </a:lnTo>
                <a:lnTo>
                  <a:pt x="95" y="1049"/>
                </a:lnTo>
                <a:lnTo>
                  <a:pt x="0" y="1029"/>
                </a:lnTo>
                <a:lnTo>
                  <a:pt x="4" y="1045"/>
                </a:lnTo>
                <a:lnTo>
                  <a:pt x="4" y="1045"/>
                </a:lnTo>
                <a:lnTo>
                  <a:pt x="145" y="1096"/>
                </a:lnTo>
                <a:lnTo>
                  <a:pt x="244" y="1130"/>
                </a:lnTo>
                <a:lnTo>
                  <a:pt x="278" y="1141"/>
                </a:lnTo>
                <a:lnTo>
                  <a:pt x="288" y="1143"/>
                </a:lnTo>
                <a:lnTo>
                  <a:pt x="293" y="1144"/>
                </a:lnTo>
                <a:lnTo>
                  <a:pt x="293" y="1144"/>
                </a:lnTo>
                <a:lnTo>
                  <a:pt x="301" y="1141"/>
                </a:lnTo>
                <a:lnTo>
                  <a:pt x="307" y="1138"/>
                </a:lnTo>
                <a:lnTo>
                  <a:pt x="313" y="1134"/>
                </a:lnTo>
                <a:lnTo>
                  <a:pt x="313" y="1134"/>
                </a:lnTo>
                <a:lnTo>
                  <a:pt x="282" y="1122"/>
                </a:lnTo>
                <a:lnTo>
                  <a:pt x="260" y="1114"/>
                </a:lnTo>
                <a:lnTo>
                  <a:pt x="252" y="1110"/>
                </a:lnTo>
                <a:lnTo>
                  <a:pt x="252" y="1110"/>
                </a:lnTo>
                <a:lnTo>
                  <a:pt x="254" y="1109"/>
                </a:lnTo>
                <a:lnTo>
                  <a:pt x="255" y="1105"/>
                </a:lnTo>
                <a:lnTo>
                  <a:pt x="260" y="1094"/>
                </a:lnTo>
                <a:lnTo>
                  <a:pt x="265" y="1076"/>
                </a:lnTo>
                <a:lnTo>
                  <a:pt x="235" y="1056"/>
                </a:lnTo>
                <a:lnTo>
                  <a:pt x="224" y="1021"/>
                </a:lnTo>
                <a:lnTo>
                  <a:pt x="409" y="903"/>
                </a:lnTo>
                <a:lnTo>
                  <a:pt x="579" y="818"/>
                </a:lnTo>
                <a:lnTo>
                  <a:pt x="711" y="869"/>
                </a:lnTo>
                <a:lnTo>
                  <a:pt x="901" y="968"/>
                </a:lnTo>
                <a:lnTo>
                  <a:pt x="848" y="1229"/>
                </a:lnTo>
                <a:lnTo>
                  <a:pt x="836" y="1242"/>
                </a:lnTo>
                <a:lnTo>
                  <a:pt x="836" y="1242"/>
                </a:lnTo>
                <a:lnTo>
                  <a:pt x="822" y="1266"/>
                </a:lnTo>
                <a:lnTo>
                  <a:pt x="813" y="1285"/>
                </a:lnTo>
                <a:lnTo>
                  <a:pt x="811" y="1293"/>
                </a:lnTo>
                <a:lnTo>
                  <a:pt x="810" y="1297"/>
                </a:lnTo>
                <a:lnTo>
                  <a:pt x="810" y="1297"/>
                </a:lnTo>
                <a:lnTo>
                  <a:pt x="810" y="1304"/>
                </a:lnTo>
                <a:lnTo>
                  <a:pt x="810" y="1312"/>
                </a:lnTo>
                <a:lnTo>
                  <a:pt x="808" y="1320"/>
                </a:lnTo>
                <a:lnTo>
                  <a:pt x="810" y="1325"/>
                </a:lnTo>
                <a:lnTo>
                  <a:pt x="810" y="1325"/>
                </a:lnTo>
                <a:lnTo>
                  <a:pt x="813" y="1330"/>
                </a:lnTo>
                <a:lnTo>
                  <a:pt x="821" y="1337"/>
                </a:lnTo>
                <a:lnTo>
                  <a:pt x="830" y="1347"/>
                </a:lnTo>
                <a:lnTo>
                  <a:pt x="820" y="1365"/>
                </a:lnTo>
                <a:lnTo>
                  <a:pt x="735" y="1368"/>
                </a:lnTo>
                <a:lnTo>
                  <a:pt x="741" y="1378"/>
                </a:lnTo>
                <a:lnTo>
                  <a:pt x="741" y="1378"/>
                </a:lnTo>
                <a:lnTo>
                  <a:pt x="760" y="1382"/>
                </a:lnTo>
                <a:lnTo>
                  <a:pt x="810" y="1387"/>
                </a:lnTo>
                <a:lnTo>
                  <a:pt x="956" y="1400"/>
                </a:lnTo>
                <a:lnTo>
                  <a:pt x="1102" y="1412"/>
                </a:lnTo>
                <a:lnTo>
                  <a:pt x="1150" y="1415"/>
                </a:lnTo>
                <a:lnTo>
                  <a:pt x="1166" y="1416"/>
                </a:lnTo>
                <a:lnTo>
                  <a:pt x="1166" y="1416"/>
                </a:lnTo>
                <a:lnTo>
                  <a:pt x="1163" y="1412"/>
                </a:lnTo>
                <a:lnTo>
                  <a:pt x="1161" y="1411"/>
                </a:lnTo>
                <a:lnTo>
                  <a:pt x="1160" y="1408"/>
                </a:lnTo>
                <a:lnTo>
                  <a:pt x="1160" y="1408"/>
                </a:lnTo>
                <a:lnTo>
                  <a:pt x="1155" y="1407"/>
                </a:lnTo>
                <a:lnTo>
                  <a:pt x="1140" y="1403"/>
                </a:lnTo>
                <a:lnTo>
                  <a:pt x="1095" y="1394"/>
                </a:lnTo>
                <a:lnTo>
                  <a:pt x="1030" y="1382"/>
                </a:lnTo>
                <a:lnTo>
                  <a:pt x="1030" y="1382"/>
                </a:lnTo>
                <a:lnTo>
                  <a:pt x="1036" y="1377"/>
                </a:lnTo>
                <a:lnTo>
                  <a:pt x="1047" y="1364"/>
                </a:lnTo>
                <a:lnTo>
                  <a:pt x="1052" y="1358"/>
                </a:lnTo>
                <a:lnTo>
                  <a:pt x="1057" y="1351"/>
                </a:lnTo>
                <a:lnTo>
                  <a:pt x="1058" y="1345"/>
                </a:lnTo>
                <a:lnTo>
                  <a:pt x="1058" y="1342"/>
                </a:lnTo>
                <a:lnTo>
                  <a:pt x="1058" y="1341"/>
                </a:lnTo>
                <a:lnTo>
                  <a:pt x="1058" y="1341"/>
                </a:lnTo>
                <a:lnTo>
                  <a:pt x="1053" y="1337"/>
                </a:lnTo>
                <a:lnTo>
                  <a:pt x="1050" y="1336"/>
                </a:lnTo>
                <a:lnTo>
                  <a:pt x="1041" y="1332"/>
                </a:lnTo>
                <a:lnTo>
                  <a:pt x="1024" y="1325"/>
                </a:lnTo>
                <a:lnTo>
                  <a:pt x="1024" y="1325"/>
                </a:lnTo>
                <a:lnTo>
                  <a:pt x="968" y="1294"/>
                </a:lnTo>
                <a:lnTo>
                  <a:pt x="944" y="1279"/>
                </a:lnTo>
                <a:lnTo>
                  <a:pt x="935" y="1274"/>
                </a:lnTo>
                <a:lnTo>
                  <a:pt x="933" y="1270"/>
                </a:lnTo>
                <a:lnTo>
                  <a:pt x="933" y="1270"/>
                </a:lnTo>
                <a:lnTo>
                  <a:pt x="928" y="1261"/>
                </a:lnTo>
                <a:lnTo>
                  <a:pt x="920" y="1251"/>
                </a:lnTo>
                <a:lnTo>
                  <a:pt x="911" y="1240"/>
                </a:lnTo>
                <a:lnTo>
                  <a:pt x="1030" y="960"/>
                </a:lnTo>
                <a:lnTo>
                  <a:pt x="1030" y="960"/>
                </a:lnTo>
                <a:lnTo>
                  <a:pt x="1020" y="906"/>
                </a:lnTo>
                <a:lnTo>
                  <a:pt x="1020" y="906"/>
                </a:lnTo>
                <a:lnTo>
                  <a:pt x="1005" y="889"/>
                </a:lnTo>
                <a:lnTo>
                  <a:pt x="971" y="855"/>
                </a:lnTo>
                <a:lnTo>
                  <a:pt x="921" y="804"/>
                </a:lnTo>
                <a:lnTo>
                  <a:pt x="813" y="707"/>
                </a:lnTo>
                <a:lnTo>
                  <a:pt x="820" y="668"/>
                </a:lnTo>
                <a:lnTo>
                  <a:pt x="820" y="668"/>
                </a:lnTo>
                <a:lnTo>
                  <a:pt x="984" y="661"/>
                </a:lnTo>
                <a:lnTo>
                  <a:pt x="1095" y="656"/>
                </a:lnTo>
                <a:lnTo>
                  <a:pt x="1132" y="655"/>
                </a:lnTo>
                <a:lnTo>
                  <a:pt x="1146" y="655"/>
                </a:lnTo>
                <a:lnTo>
                  <a:pt x="1146" y="655"/>
                </a:lnTo>
                <a:lnTo>
                  <a:pt x="1169" y="686"/>
                </a:lnTo>
                <a:lnTo>
                  <a:pt x="1218" y="752"/>
                </a:lnTo>
                <a:lnTo>
                  <a:pt x="1246" y="788"/>
                </a:lnTo>
                <a:lnTo>
                  <a:pt x="1272" y="818"/>
                </a:lnTo>
                <a:lnTo>
                  <a:pt x="1291" y="842"/>
                </a:lnTo>
                <a:lnTo>
                  <a:pt x="1298" y="849"/>
                </a:lnTo>
                <a:lnTo>
                  <a:pt x="1303" y="853"/>
                </a:lnTo>
                <a:lnTo>
                  <a:pt x="1303" y="853"/>
                </a:lnTo>
                <a:lnTo>
                  <a:pt x="1316" y="856"/>
                </a:lnTo>
                <a:lnTo>
                  <a:pt x="1328" y="859"/>
                </a:lnTo>
                <a:lnTo>
                  <a:pt x="1336" y="860"/>
                </a:lnTo>
                <a:lnTo>
                  <a:pt x="1340" y="859"/>
                </a:lnTo>
                <a:lnTo>
                  <a:pt x="1340" y="859"/>
                </a:lnTo>
                <a:lnTo>
                  <a:pt x="1404" y="808"/>
                </a:lnTo>
                <a:lnTo>
                  <a:pt x="1446" y="774"/>
                </a:lnTo>
                <a:lnTo>
                  <a:pt x="1466" y="757"/>
                </a:lnTo>
                <a:lnTo>
                  <a:pt x="1466" y="757"/>
                </a:lnTo>
                <a:lnTo>
                  <a:pt x="1470" y="755"/>
                </a:lnTo>
                <a:lnTo>
                  <a:pt x="1475" y="752"/>
                </a:lnTo>
                <a:lnTo>
                  <a:pt x="1494" y="746"/>
                </a:lnTo>
                <a:lnTo>
                  <a:pt x="1512" y="741"/>
                </a:lnTo>
                <a:lnTo>
                  <a:pt x="1520" y="737"/>
                </a:lnTo>
                <a:lnTo>
                  <a:pt x="1520" y="737"/>
                </a:lnTo>
                <a:lnTo>
                  <a:pt x="1522" y="733"/>
                </a:lnTo>
                <a:lnTo>
                  <a:pt x="1523" y="727"/>
                </a:lnTo>
                <a:lnTo>
                  <a:pt x="1524" y="719"/>
                </a:lnTo>
                <a:lnTo>
                  <a:pt x="1524" y="713"/>
                </a:lnTo>
                <a:lnTo>
                  <a:pt x="1524" y="713"/>
                </a:lnTo>
                <a:lnTo>
                  <a:pt x="1523" y="705"/>
                </a:lnTo>
                <a:lnTo>
                  <a:pt x="1520" y="699"/>
                </a:lnTo>
                <a:lnTo>
                  <a:pt x="1518" y="693"/>
                </a:lnTo>
                <a:lnTo>
                  <a:pt x="1517" y="690"/>
                </a:lnTo>
                <a:lnTo>
                  <a:pt x="1514" y="689"/>
                </a:lnTo>
                <a:lnTo>
                  <a:pt x="1494" y="686"/>
                </a:lnTo>
                <a:lnTo>
                  <a:pt x="1494" y="686"/>
                </a:lnTo>
                <a:lnTo>
                  <a:pt x="1482" y="686"/>
                </a:lnTo>
                <a:lnTo>
                  <a:pt x="1475" y="686"/>
                </a:lnTo>
                <a:lnTo>
                  <a:pt x="1470" y="686"/>
                </a:lnTo>
                <a:lnTo>
                  <a:pt x="1470" y="686"/>
                </a:lnTo>
                <a:lnTo>
                  <a:pt x="1465" y="684"/>
                </a:lnTo>
                <a:lnTo>
                  <a:pt x="1458" y="684"/>
                </a:lnTo>
                <a:lnTo>
                  <a:pt x="1449" y="682"/>
                </a:lnTo>
                <a:lnTo>
                  <a:pt x="1449" y="682"/>
                </a:lnTo>
                <a:lnTo>
                  <a:pt x="1443" y="693"/>
                </a:lnTo>
                <a:lnTo>
                  <a:pt x="1435" y="707"/>
                </a:lnTo>
                <a:lnTo>
                  <a:pt x="1435" y="707"/>
                </a:lnTo>
                <a:lnTo>
                  <a:pt x="1430" y="713"/>
                </a:lnTo>
                <a:lnTo>
                  <a:pt x="1420" y="724"/>
                </a:lnTo>
                <a:lnTo>
                  <a:pt x="1405" y="740"/>
                </a:lnTo>
                <a:lnTo>
                  <a:pt x="1330" y="784"/>
                </a:lnTo>
                <a:lnTo>
                  <a:pt x="1275" y="693"/>
                </a:lnTo>
                <a:lnTo>
                  <a:pt x="1303" y="675"/>
                </a:lnTo>
                <a:lnTo>
                  <a:pt x="1303" y="675"/>
                </a:lnTo>
                <a:lnTo>
                  <a:pt x="1312" y="670"/>
                </a:lnTo>
                <a:lnTo>
                  <a:pt x="1326" y="662"/>
                </a:lnTo>
                <a:lnTo>
                  <a:pt x="1326" y="662"/>
                </a:lnTo>
                <a:lnTo>
                  <a:pt x="1336" y="652"/>
                </a:lnTo>
                <a:lnTo>
                  <a:pt x="1340" y="647"/>
                </a:lnTo>
                <a:lnTo>
                  <a:pt x="1344" y="644"/>
                </a:lnTo>
                <a:lnTo>
                  <a:pt x="1344" y="644"/>
                </a:lnTo>
                <a:lnTo>
                  <a:pt x="1353" y="642"/>
                </a:lnTo>
                <a:lnTo>
                  <a:pt x="1358" y="641"/>
                </a:lnTo>
                <a:lnTo>
                  <a:pt x="1361" y="638"/>
                </a:lnTo>
                <a:lnTo>
                  <a:pt x="1361" y="638"/>
                </a:lnTo>
                <a:lnTo>
                  <a:pt x="1376" y="613"/>
                </a:lnTo>
                <a:lnTo>
                  <a:pt x="1386" y="595"/>
                </a:lnTo>
                <a:lnTo>
                  <a:pt x="1391" y="583"/>
                </a:lnTo>
                <a:lnTo>
                  <a:pt x="1391" y="583"/>
                </a:lnTo>
                <a:lnTo>
                  <a:pt x="1394" y="580"/>
                </a:lnTo>
                <a:lnTo>
                  <a:pt x="1396" y="578"/>
                </a:lnTo>
                <a:lnTo>
                  <a:pt x="1397" y="573"/>
                </a:lnTo>
                <a:lnTo>
                  <a:pt x="1399" y="563"/>
                </a:lnTo>
                <a:lnTo>
                  <a:pt x="1399" y="563"/>
                </a:lnTo>
                <a:lnTo>
                  <a:pt x="1396" y="554"/>
                </a:lnTo>
                <a:lnTo>
                  <a:pt x="1394" y="543"/>
                </a:lnTo>
                <a:lnTo>
                  <a:pt x="1383" y="512"/>
                </a:lnTo>
                <a:lnTo>
                  <a:pt x="1368" y="472"/>
                </a:lnTo>
                <a:lnTo>
                  <a:pt x="1368" y="472"/>
                </a:lnTo>
                <a:lnTo>
                  <a:pt x="1368" y="470"/>
                </a:lnTo>
                <a:lnTo>
                  <a:pt x="1369" y="469"/>
                </a:lnTo>
                <a:lnTo>
                  <a:pt x="1371" y="468"/>
                </a:lnTo>
                <a:lnTo>
                  <a:pt x="1372" y="467"/>
                </a:lnTo>
                <a:lnTo>
                  <a:pt x="1371" y="464"/>
                </a:lnTo>
                <a:lnTo>
                  <a:pt x="1367" y="462"/>
                </a:lnTo>
                <a:lnTo>
                  <a:pt x="1347" y="451"/>
                </a:lnTo>
                <a:lnTo>
                  <a:pt x="1347" y="451"/>
                </a:lnTo>
                <a:lnTo>
                  <a:pt x="1331" y="445"/>
                </a:lnTo>
                <a:lnTo>
                  <a:pt x="1316" y="440"/>
                </a:lnTo>
                <a:lnTo>
                  <a:pt x="1288" y="432"/>
                </a:lnTo>
                <a:lnTo>
                  <a:pt x="1265" y="429"/>
                </a:lnTo>
                <a:lnTo>
                  <a:pt x="1251" y="427"/>
                </a:lnTo>
                <a:lnTo>
                  <a:pt x="1251" y="427"/>
                </a:lnTo>
                <a:lnTo>
                  <a:pt x="1220" y="434"/>
                </a:lnTo>
                <a:lnTo>
                  <a:pt x="1194" y="438"/>
                </a:lnTo>
                <a:lnTo>
                  <a:pt x="1184" y="472"/>
                </a:lnTo>
                <a:lnTo>
                  <a:pt x="1176" y="509"/>
                </a:lnTo>
                <a:lnTo>
                  <a:pt x="1081" y="462"/>
                </a:lnTo>
                <a:lnTo>
                  <a:pt x="976" y="322"/>
                </a:lnTo>
                <a:lnTo>
                  <a:pt x="871" y="142"/>
                </a:lnTo>
                <a:lnTo>
                  <a:pt x="830" y="57"/>
                </a:lnTo>
                <a:lnTo>
                  <a:pt x="830" y="57"/>
                </a:lnTo>
                <a:lnTo>
                  <a:pt x="821" y="34"/>
                </a:lnTo>
                <a:lnTo>
                  <a:pt x="815" y="19"/>
                </a:lnTo>
                <a:lnTo>
                  <a:pt x="812" y="12"/>
                </a:lnTo>
                <a:lnTo>
                  <a:pt x="810" y="10"/>
                </a:lnTo>
                <a:lnTo>
                  <a:pt x="810" y="10"/>
                </a:lnTo>
                <a:lnTo>
                  <a:pt x="789" y="3"/>
                </a:lnTo>
                <a:lnTo>
                  <a:pt x="773" y="0"/>
                </a:lnTo>
                <a:lnTo>
                  <a:pt x="751" y="14"/>
                </a:lnTo>
                <a:lnTo>
                  <a:pt x="745" y="40"/>
                </a:lnTo>
                <a:lnTo>
                  <a:pt x="763" y="57"/>
                </a:lnTo>
                <a:lnTo>
                  <a:pt x="769" y="81"/>
                </a:lnTo>
                <a:lnTo>
                  <a:pt x="786" y="99"/>
                </a:lnTo>
                <a:lnTo>
                  <a:pt x="830" y="156"/>
                </a:lnTo>
                <a:lnTo>
                  <a:pt x="901" y="330"/>
                </a:lnTo>
                <a:lnTo>
                  <a:pt x="901" y="330"/>
                </a:lnTo>
                <a:lnTo>
                  <a:pt x="924" y="385"/>
                </a:lnTo>
                <a:lnTo>
                  <a:pt x="938" y="424"/>
                </a:lnTo>
                <a:lnTo>
                  <a:pt x="942" y="436"/>
                </a:lnTo>
                <a:lnTo>
                  <a:pt x="943" y="440"/>
                </a:lnTo>
                <a:lnTo>
                  <a:pt x="943" y="441"/>
                </a:lnTo>
                <a:lnTo>
                  <a:pt x="943" y="4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159A23E4-5C2B-45B9-A84C-9B3599AE6BBD}"/>
              </a:ext>
            </a:extLst>
          </p:cNvPr>
          <p:cNvSpPr>
            <a:spLocks/>
          </p:cNvSpPr>
          <p:nvPr/>
        </p:nvSpPr>
        <p:spPr bwMode="auto">
          <a:xfrm>
            <a:off x="6009640" y="4848142"/>
            <a:ext cx="1738906" cy="1444757"/>
          </a:xfrm>
          <a:custGeom>
            <a:avLst/>
            <a:gdLst>
              <a:gd name="T0" fmla="*/ 601 w 1472"/>
              <a:gd name="T1" fmla="*/ 88 h 1223"/>
              <a:gd name="T2" fmla="*/ 557 w 1472"/>
              <a:gd name="T3" fmla="*/ 61 h 1223"/>
              <a:gd name="T4" fmla="*/ 547 w 1472"/>
              <a:gd name="T5" fmla="*/ 68 h 1223"/>
              <a:gd name="T6" fmla="*/ 510 w 1472"/>
              <a:gd name="T7" fmla="*/ 84 h 1223"/>
              <a:gd name="T8" fmla="*/ 485 w 1472"/>
              <a:gd name="T9" fmla="*/ 40 h 1223"/>
              <a:gd name="T10" fmla="*/ 478 w 1472"/>
              <a:gd name="T11" fmla="*/ 49 h 1223"/>
              <a:gd name="T12" fmla="*/ 466 w 1472"/>
              <a:gd name="T13" fmla="*/ 55 h 1223"/>
              <a:gd name="T14" fmla="*/ 468 w 1472"/>
              <a:gd name="T15" fmla="*/ 78 h 1223"/>
              <a:gd name="T16" fmla="*/ 472 w 1472"/>
              <a:gd name="T17" fmla="*/ 105 h 1223"/>
              <a:gd name="T18" fmla="*/ 508 w 1472"/>
              <a:gd name="T19" fmla="*/ 144 h 1223"/>
              <a:gd name="T20" fmla="*/ 477 w 1472"/>
              <a:gd name="T21" fmla="*/ 233 h 1223"/>
              <a:gd name="T22" fmla="*/ 435 w 1472"/>
              <a:gd name="T23" fmla="*/ 290 h 1223"/>
              <a:gd name="T24" fmla="*/ 422 w 1472"/>
              <a:gd name="T25" fmla="*/ 377 h 1223"/>
              <a:gd name="T26" fmla="*/ 440 w 1472"/>
              <a:gd name="T27" fmla="*/ 574 h 1223"/>
              <a:gd name="T28" fmla="*/ 131 w 1472"/>
              <a:gd name="T29" fmla="*/ 1111 h 1223"/>
              <a:gd name="T30" fmla="*/ 127 w 1472"/>
              <a:gd name="T31" fmla="*/ 1134 h 1223"/>
              <a:gd name="T32" fmla="*/ 16 w 1472"/>
              <a:gd name="T33" fmla="*/ 1178 h 1223"/>
              <a:gd name="T34" fmla="*/ 0 w 1472"/>
              <a:gd name="T35" fmla="*/ 1193 h 1223"/>
              <a:gd name="T36" fmla="*/ 381 w 1472"/>
              <a:gd name="T37" fmla="*/ 1223 h 1223"/>
              <a:gd name="T38" fmla="*/ 346 w 1472"/>
              <a:gd name="T39" fmla="*/ 1154 h 1223"/>
              <a:gd name="T40" fmla="*/ 646 w 1472"/>
              <a:gd name="T41" fmla="*/ 553 h 1223"/>
              <a:gd name="T42" fmla="*/ 717 w 1472"/>
              <a:gd name="T43" fmla="*/ 927 h 1223"/>
              <a:gd name="T44" fmla="*/ 636 w 1472"/>
              <a:gd name="T45" fmla="*/ 1035 h 1223"/>
              <a:gd name="T46" fmla="*/ 546 w 1472"/>
              <a:gd name="T47" fmla="*/ 1122 h 1223"/>
              <a:gd name="T48" fmla="*/ 568 w 1472"/>
              <a:gd name="T49" fmla="*/ 1152 h 1223"/>
              <a:gd name="T50" fmla="*/ 970 w 1472"/>
              <a:gd name="T51" fmla="*/ 1124 h 1223"/>
              <a:gd name="T52" fmla="*/ 859 w 1472"/>
              <a:gd name="T53" fmla="*/ 1080 h 1223"/>
              <a:gd name="T54" fmla="*/ 887 w 1472"/>
              <a:gd name="T55" fmla="*/ 1069 h 1223"/>
              <a:gd name="T56" fmla="*/ 891 w 1472"/>
              <a:gd name="T57" fmla="*/ 1051 h 1223"/>
              <a:gd name="T58" fmla="*/ 836 w 1472"/>
              <a:gd name="T59" fmla="*/ 1020 h 1223"/>
              <a:gd name="T60" fmla="*/ 808 w 1472"/>
              <a:gd name="T61" fmla="*/ 956 h 1223"/>
              <a:gd name="T62" fmla="*/ 1018 w 1472"/>
              <a:gd name="T63" fmla="*/ 710 h 1223"/>
              <a:gd name="T64" fmla="*/ 1048 w 1472"/>
              <a:gd name="T65" fmla="*/ 615 h 1223"/>
              <a:gd name="T66" fmla="*/ 968 w 1472"/>
              <a:gd name="T67" fmla="*/ 367 h 1223"/>
              <a:gd name="T68" fmla="*/ 1017 w 1472"/>
              <a:gd name="T69" fmla="*/ 421 h 1223"/>
              <a:gd name="T70" fmla="*/ 1056 w 1472"/>
              <a:gd name="T71" fmla="*/ 438 h 1223"/>
              <a:gd name="T72" fmla="*/ 1331 w 1472"/>
              <a:gd name="T73" fmla="*/ 441 h 1223"/>
              <a:gd name="T74" fmla="*/ 1406 w 1472"/>
              <a:gd name="T75" fmla="*/ 454 h 1223"/>
              <a:gd name="T76" fmla="*/ 1447 w 1472"/>
              <a:gd name="T77" fmla="*/ 464 h 1223"/>
              <a:gd name="T78" fmla="*/ 1467 w 1472"/>
              <a:gd name="T79" fmla="*/ 438 h 1223"/>
              <a:gd name="T80" fmla="*/ 1470 w 1472"/>
              <a:gd name="T81" fmla="*/ 393 h 1223"/>
              <a:gd name="T82" fmla="*/ 1460 w 1472"/>
              <a:gd name="T83" fmla="*/ 377 h 1223"/>
              <a:gd name="T84" fmla="*/ 1428 w 1472"/>
              <a:gd name="T85" fmla="*/ 356 h 1223"/>
              <a:gd name="T86" fmla="*/ 1401 w 1472"/>
              <a:gd name="T87" fmla="*/ 360 h 1223"/>
              <a:gd name="T88" fmla="*/ 1377 w 1472"/>
              <a:gd name="T89" fmla="*/ 371 h 1223"/>
              <a:gd name="T90" fmla="*/ 1165 w 1472"/>
              <a:gd name="T91" fmla="*/ 335 h 1223"/>
              <a:gd name="T92" fmla="*/ 1145 w 1472"/>
              <a:gd name="T93" fmla="*/ 328 h 1223"/>
              <a:gd name="T94" fmla="*/ 1170 w 1472"/>
              <a:gd name="T95" fmla="*/ 276 h 1223"/>
              <a:gd name="T96" fmla="*/ 1199 w 1472"/>
              <a:gd name="T97" fmla="*/ 295 h 1223"/>
              <a:gd name="T98" fmla="*/ 1231 w 1472"/>
              <a:gd name="T99" fmla="*/ 325 h 1223"/>
              <a:gd name="T100" fmla="*/ 1260 w 1472"/>
              <a:gd name="T101" fmla="*/ 332 h 1223"/>
              <a:gd name="T102" fmla="*/ 1308 w 1472"/>
              <a:gd name="T103" fmla="*/ 301 h 1223"/>
              <a:gd name="T104" fmla="*/ 1334 w 1472"/>
              <a:gd name="T105" fmla="*/ 295 h 1223"/>
              <a:gd name="T106" fmla="*/ 1350 w 1472"/>
              <a:gd name="T107" fmla="*/ 290 h 1223"/>
              <a:gd name="T108" fmla="*/ 1367 w 1472"/>
              <a:gd name="T109" fmla="*/ 243 h 1223"/>
              <a:gd name="T110" fmla="*/ 1401 w 1472"/>
              <a:gd name="T111" fmla="*/ 196 h 1223"/>
              <a:gd name="T112" fmla="*/ 1411 w 1472"/>
              <a:gd name="T113" fmla="*/ 148 h 1223"/>
              <a:gd name="T114" fmla="*/ 1341 w 1472"/>
              <a:gd name="T115" fmla="*/ 30 h 1223"/>
              <a:gd name="T116" fmla="*/ 1298 w 1472"/>
              <a:gd name="T117" fmla="*/ 8 h 1223"/>
              <a:gd name="T118" fmla="*/ 1215 w 1472"/>
              <a:gd name="T119" fmla="*/ 0 h 1223"/>
              <a:gd name="T120" fmla="*/ 1156 w 1472"/>
              <a:gd name="T121" fmla="*/ 14 h 1223"/>
              <a:gd name="T122" fmla="*/ 1127 w 1472"/>
              <a:gd name="T123" fmla="*/ 75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72" h="1223">
                <a:moveTo>
                  <a:pt x="1127" y="75"/>
                </a:moveTo>
                <a:lnTo>
                  <a:pt x="973" y="75"/>
                </a:lnTo>
                <a:lnTo>
                  <a:pt x="730" y="115"/>
                </a:lnTo>
                <a:lnTo>
                  <a:pt x="643" y="134"/>
                </a:lnTo>
                <a:lnTo>
                  <a:pt x="601" y="88"/>
                </a:lnTo>
                <a:lnTo>
                  <a:pt x="601" y="88"/>
                </a:lnTo>
                <a:lnTo>
                  <a:pt x="594" y="82"/>
                </a:lnTo>
                <a:lnTo>
                  <a:pt x="576" y="70"/>
                </a:lnTo>
                <a:lnTo>
                  <a:pt x="566" y="65"/>
                </a:lnTo>
                <a:lnTo>
                  <a:pt x="557" y="61"/>
                </a:lnTo>
                <a:lnTo>
                  <a:pt x="551" y="60"/>
                </a:lnTo>
                <a:lnTo>
                  <a:pt x="548" y="61"/>
                </a:lnTo>
                <a:lnTo>
                  <a:pt x="547" y="63"/>
                </a:lnTo>
                <a:lnTo>
                  <a:pt x="547" y="63"/>
                </a:lnTo>
                <a:lnTo>
                  <a:pt x="547" y="68"/>
                </a:lnTo>
                <a:lnTo>
                  <a:pt x="547" y="73"/>
                </a:lnTo>
                <a:lnTo>
                  <a:pt x="551" y="83"/>
                </a:lnTo>
                <a:lnTo>
                  <a:pt x="554" y="91"/>
                </a:lnTo>
                <a:lnTo>
                  <a:pt x="556" y="94"/>
                </a:lnTo>
                <a:lnTo>
                  <a:pt x="510" y="84"/>
                </a:lnTo>
                <a:lnTo>
                  <a:pt x="510" y="84"/>
                </a:lnTo>
                <a:lnTo>
                  <a:pt x="500" y="61"/>
                </a:lnTo>
                <a:lnTo>
                  <a:pt x="491" y="47"/>
                </a:lnTo>
                <a:lnTo>
                  <a:pt x="487" y="42"/>
                </a:lnTo>
                <a:lnTo>
                  <a:pt x="485" y="40"/>
                </a:lnTo>
                <a:lnTo>
                  <a:pt x="485" y="40"/>
                </a:lnTo>
                <a:lnTo>
                  <a:pt x="482" y="40"/>
                </a:lnTo>
                <a:lnTo>
                  <a:pt x="481" y="41"/>
                </a:lnTo>
                <a:lnTo>
                  <a:pt x="480" y="44"/>
                </a:lnTo>
                <a:lnTo>
                  <a:pt x="478" y="49"/>
                </a:lnTo>
                <a:lnTo>
                  <a:pt x="478" y="49"/>
                </a:lnTo>
                <a:lnTo>
                  <a:pt x="473" y="50"/>
                </a:lnTo>
                <a:lnTo>
                  <a:pt x="468" y="51"/>
                </a:lnTo>
                <a:lnTo>
                  <a:pt x="467" y="52"/>
                </a:lnTo>
                <a:lnTo>
                  <a:pt x="466" y="55"/>
                </a:lnTo>
                <a:lnTo>
                  <a:pt x="466" y="55"/>
                </a:lnTo>
                <a:lnTo>
                  <a:pt x="466" y="60"/>
                </a:lnTo>
                <a:lnTo>
                  <a:pt x="467" y="68"/>
                </a:lnTo>
                <a:lnTo>
                  <a:pt x="468" y="78"/>
                </a:lnTo>
                <a:lnTo>
                  <a:pt x="468" y="78"/>
                </a:lnTo>
                <a:lnTo>
                  <a:pt x="467" y="84"/>
                </a:lnTo>
                <a:lnTo>
                  <a:pt x="467" y="91"/>
                </a:lnTo>
                <a:lnTo>
                  <a:pt x="468" y="97"/>
                </a:lnTo>
                <a:lnTo>
                  <a:pt x="468" y="97"/>
                </a:lnTo>
                <a:lnTo>
                  <a:pt x="472" y="105"/>
                </a:lnTo>
                <a:lnTo>
                  <a:pt x="481" y="118"/>
                </a:lnTo>
                <a:lnTo>
                  <a:pt x="494" y="132"/>
                </a:lnTo>
                <a:lnTo>
                  <a:pt x="500" y="139"/>
                </a:lnTo>
                <a:lnTo>
                  <a:pt x="508" y="144"/>
                </a:lnTo>
                <a:lnTo>
                  <a:pt x="508" y="144"/>
                </a:lnTo>
                <a:lnTo>
                  <a:pt x="543" y="165"/>
                </a:lnTo>
                <a:lnTo>
                  <a:pt x="543" y="165"/>
                </a:lnTo>
                <a:lnTo>
                  <a:pt x="529" y="179"/>
                </a:lnTo>
                <a:lnTo>
                  <a:pt x="495" y="212"/>
                </a:lnTo>
                <a:lnTo>
                  <a:pt x="477" y="233"/>
                </a:lnTo>
                <a:lnTo>
                  <a:pt x="459" y="253"/>
                </a:lnTo>
                <a:lnTo>
                  <a:pt x="444" y="273"/>
                </a:lnTo>
                <a:lnTo>
                  <a:pt x="439" y="282"/>
                </a:lnTo>
                <a:lnTo>
                  <a:pt x="435" y="290"/>
                </a:lnTo>
                <a:lnTo>
                  <a:pt x="435" y="290"/>
                </a:lnTo>
                <a:lnTo>
                  <a:pt x="431" y="299"/>
                </a:lnTo>
                <a:lnTo>
                  <a:pt x="429" y="309"/>
                </a:lnTo>
                <a:lnTo>
                  <a:pt x="425" y="330"/>
                </a:lnTo>
                <a:lnTo>
                  <a:pt x="424" y="353"/>
                </a:lnTo>
                <a:lnTo>
                  <a:pt x="422" y="377"/>
                </a:lnTo>
                <a:lnTo>
                  <a:pt x="424" y="419"/>
                </a:lnTo>
                <a:lnTo>
                  <a:pt x="424" y="442"/>
                </a:lnTo>
                <a:lnTo>
                  <a:pt x="424" y="442"/>
                </a:lnTo>
                <a:lnTo>
                  <a:pt x="429" y="488"/>
                </a:lnTo>
                <a:lnTo>
                  <a:pt x="440" y="574"/>
                </a:lnTo>
                <a:lnTo>
                  <a:pt x="455" y="697"/>
                </a:lnTo>
                <a:lnTo>
                  <a:pt x="217" y="1031"/>
                </a:lnTo>
                <a:lnTo>
                  <a:pt x="138" y="1097"/>
                </a:lnTo>
                <a:lnTo>
                  <a:pt x="138" y="1097"/>
                </a:lnTo>
                <a:lnTo>
                  <a:pt x="131" y="1111"/>
                </a:lnTo>
                <a:lnTo>
                  <a:pt x="127" y="1122"/>
                </a:lnTo>
                <a:lnTo>
                  <a:pt x="125" y="1126"/>
                </a:lnTo>
                <a:lnTo>
                  <a:pt x="125" y="1129"/>
                </a:lnTo>
                <a:lnTo>
                  <a:pt x="125" y="1129"/>
                </a:lnTo>
                <a:lnTo>
                  <a:pt x="127" y="1134"/>
                </a:lnTo>
                <a:lnTo>
                  <a:pt x="127" y="1136"/>
                </a:lnTo>
                <a:lnTo>
                  <a:pt x="125" y="1139"/>
                </a:lnTo>
                <a:lnTo>
                  <a:pt x="85" y="1178"/>
                </a:lnTo>
                <a:lnTo>
                  <a:pt x="16" y="1178"/>
                </a:lnTo>
                <a:lnTo>
                  <a:pt x="16" y="1178"/>
                </a:lnTo>
                <a:lnTo>
                  <a:pt x="6" y="1185"/>
                </a:lnTo>
                <a:lnTo>
                  <a:pt x="1" y="1190"/>
                </a:lnTo>
                <a:lnTo>
                  <a:pt x="0" y="1192"/>
                </a:lnTo>
                <a:lnTo>
                  <a:pt x="0" y="1193"/>
                </a:lnTo>
                <a:lnTo>
                  <a:pt x="0" y="1193"/>
                </a:lnTo>
                <a:lnTo>
                  <a:pt x="16" y="1196"/>
                </a:lnTo>
                <a:lnTo>
                  <a:pt x="59" y="1200"/>
                </a:lnTo>
                <a:lnTo>
                  <a:pt x="190" y="1210"/>
                </a:lnTo>
                <a:lnTo>
                  <a:pt x="381" y="1223"/>
                </a:lnTo>
                <a:lnTo>
                  <a:pt x="381" y="1223"/>
                </a:lnTo>
                <a:lnTo>
                  <a:pt x="384" y="1219"/>
                </a:lnTo>
                <a:lnTo>
                  <a:pt x="391" y="1212"/>
                </a:lnTo>
                <a:lnTo>
                  <a:pt x="400" y="1204"/>
                </a:lnTo>
                <a:lnTo>
                  <a:pt x="320" y="1190"/>
                </a:lnTo>
                <a:lnTo>
                  <a:pt x="346" y="1154"/>
                </a:lnTo>
                <a:lnTo>
                  <a:pt x="292" y="1133"/>
                </a:lnTo>
                <a:lnTo>
                  <a:pt x="280" y="1083"/>
                </a:lnTo>
                <a:lnTo>
                  <a:pt x="556" y="782"/>
                </a:lnTo>
                <a:lnTo>
                  <a:pt x="618" y="693"/>
                </a:lnTo>
                <a:lnTo>
                  <a:pt x="646" y="553"/>
                </a:lnTo>
                <a:lnTo>
                  <a:pt x="882" y="640"/>
                </a:lnTo>
                <a:lnTo>
                  <a:pt x="879" y="655"/>
                </a:lnTo>
                <a:lnTo>
                  <a:pt x="714" y="918"/>
                </a:lnTo>
                <a:lnTo>
                  <a:pt x="717" y="927"/>
                </a:lnTo>
                <a:lnTo>
                  <a:pt x="717" y="927"/>
                </a:lnTo>
                <a:lnTo>
                  <a:pt x="686" y="964"/>
                </a:lnTo>
                <a:lnTo>
                  <a:pt x="664" y="993"/>
                </a:lnTo>
                <a:lnTo>
                  <a:pt x="650" y="1009"/>
                </a:lnTo>
                <a:lnTo>
                  <a:pt x="650" y="1009"/>
                </a:lnTo>
                <a:lnTo>
                  <a:pt x="636" y="1035"/>
                </a:lnTo>
                <a:lnTo>
                  <a:pt x="627" y="1051"/>
                </a:lnTo>
                <a:lnTo>
                  <a:pt x="643" y="1073"/>
                </a:lnTo>
                <a:lnTo>
                  <a:pt x="643" y="1119"/>
                </a:lnTo>
                <a:lnTo>
                  <a:pt x="546" y="1122"/>
                </a:lnTo>
                <a:lnTo>
                  <a:pt x="546" y="1122"/>
                </a:lnTo>
                <a:lnTo>
                  <a:pt x="552" y="1139"/>
                </a:lnTo>
                <a:lnTo>
                  <a:pt x="552" y="1139"/>
                </a:lnTo>
                <a:lnTo>
                  <a:pt x="553" y="1141"/>
                </a:lnTo>
                <a:lnTo>
                  <a:pt x="557" y="1145"/>
                </a:lnTo>
                <a:lnTo>
                  <a:pt x="568" y="1152"/>
                </a:lnTo>
                <a:lnTo>
                  <a:pt x="582" y="1160"/>
                </a:lnTo>
                <a:lnTo>
                  <a:pt x="956" y="1141"/>
                </a:lnTo>
                <a:lnTo>
                  <a:pt x="956" y="1141"/>
                </a:lnTo>
                <a:lnTo>
                  <a:pt x="963" y="1131"/>
                </a:lnTo>
                <a:lnTo>
                  <a:pt x="970" y="1124"/>
                </a:lnTo>
                <a:lnTo>
                  <a:pt x="970" y="1120"/>
                </a:lnTo>
                <a:lnTo>
                  <a:pt x="970" y="1119"/>
                </a:lnTo>
                <a:lnTo>
                  <a:pt x="962" y="1110"/>
                </a:lnTo>
                <a:lnTo>
                  <a:pt x="869" y="1102"/>
                </a:lnTo>
                <a:lnTo>
                  <a:pt x="859" y="1080"/>
                </a:lnTo>
                <a:lnTo>
                  <a:pt x="859" y="1080"/>
                </a:lnTo>
                <a:lnTo>
                  <a:pt x="864" y="1079"/>
                </a:lnTo>
                <a:lnTo>
                  <a:pt x="876" y="1075"/>
                </a:lnTo>
                <a:lnTo>
                  <a:pt x="882" y="1073"/>
                </a:lnTo>
                <a:lnTo>
                  <a:pt x="887" y="1069"/>
                </a:lnTo>
                <a:lnTo>
                  <a:pt x="891" y="1065"/>
                </a:lnTo>
                <a:lnTo>
                  <a:pt x="892" y="1060"/>
                </a:lnTo>
                <a:lnTo>
                  <a:pt x="892" y="1060"/>
                </a:lnTo>
                <a:lnTo>
                  <a:pt x="892" y="1055"/>
                </a:lnTo>
                <a:lnTo>
                  <a:pt x="891" y="1051"/>
                </a:lnTo>
                <a:lnTo>
                  <a:pt x="887" y="1045"/>
                </a:lnTo>
                <a:lnTo>
                  <a:pt x="883" y="1041"/>
                </a:lnTo>
                <a:lnTo>
                  <a:pt x="878" y="1039"/>
                </a:lnTo>
                <a:lnTo>
                  <a:pt x="878" y="1039"/>
                </a:lnTo>
                <a:lnTo>
                  <a:pt x="836" y="1020"/>
                </a:lnTo>
                <a:lnTo>
                  <a:pt x="801" y="1002"/>
                </a:lnTo>
                <a:lnTo>
                  <a:pt x="798" y="974"/>
                </a:lnTo>
                <a:lnTo>
                  <a:pt x="798" y="974"/>
                </a:lnTo>
                <a:lnTo>
                  <a:pt x="808" y="956"/>
                </a:lnTo>
                <a:lnTo>
                  <a:pt x="808" y="956"/>
                </a:lnTo>
                <a:lnTo>
                  <a:pt x="820" y="941"/>
                </a:lnTo>
                <a:lnTo>
                  <a:pt x="844" y="912"/>
                </a:lnTo>
                <a:lnTo>
                  <a:pt x="914" y="830"/>
                </a:lnTo>
                <a:lnTo>
                  <a:pt x="1018" y="710"/>
                </a:lnTo>
                <a:lnTo>
                  <a:pt x="1018" y="710"/>
                </a:lnTo>
                <a:lnTo>
                  <a:pt x="1027" y="693"/>
                </a:lnTo>
                <a:lnTo>
                  <a:pt x="1038" y="668"/>
                </a:lnTo>
                <a:lnTo>
                  <a:pt x="1053" y="630"/>
                </a:lnTo>
                <a:lnTo>
                  <a:pt x="1053" y="630"/>
                </a:lnTo>
                <a:lnTo>
                  <a:pt x="1048" y="615"/>
                </a:lnTo>
                <a:lnTo>
                  <a:pt x="1038" y="583"/>
                </a:lnTo>
                <a:lnTo>
                  <a:pt x="1022" y="539"/>
                </a:lnTo>
                <a:lnTo>
                  <a:pt x="807" y="413"/>
                </a:lnTo>
                <a:lnTo>
                  <a:pt x="968" y="367"/>
                </a:lnTo>
                <a:lnTo>
                  <a:pt x="968" y="367"/>
                </a:lnTo>
                <a:lnTo>
                  <a:pt x="975" y="376"/>
                </a:lnTo>
                <a:lnTo>
                  <a:pt x="982" y="386"/>
                </a:lnTo>
                <a:lnTo>
                  <a:pt x="991" y="398"/>
                </a:lnTo>
                <a:lnTo>
                  <a:pt x="1003" y="409"/>
                </a:lnTo>
                <a:lnTo>
                  <a:pt x="1017" y="421"/>
                </a:lnTo>
                <a:lnTo>
                  <a:pt x="1030" y="431"/>
                </a:lnTo>
                <a:lnTo>
                  <a:pt x="1038" y="433"/>
                </a:lnTo>
                <a:lnTo>
                  <a:pt x="1044" y="436"/>
                </a:lnTo>
                <a:lnTo>
                  <a:pt x="1044" y="436"/>
                </a:lnTo>
                <a:lnTo>
                  <a:pt x="1056" y="438"/>
                </a:lnTo>
                <a:lnTo>
                  <a:pt x="1071" y="440"/>
                </a:lnTo>
                <a:lnTo>
                  <a:pt x="1114" y="442"/>
                </a:lnTo>
                <a:lnTo>
                  <a:pt x="1168" y="442"/>
                </a:lnTo>
                <a:lnTo>
                  <a:pt x="1226" y="442"/>
                </a:lnTo>
                <a:lnTo>
                  <a:pt x="1331" y="441"/>
                </a:lnTo>
                <a:lnTo>
                  <a:pt x="1377" y="441"/>
                </a:lnTo>
                <a:lnTo>
                  <a:pt x="1377" y="441"/>
                </a:lnTo>
                <a:lnTo>
                  <a:pt x="1386" y="445"/>
                </a:lnTo>
                <a:lnTo>
                  <a:pt x="1395" y="450"/>
                </a:lnTo>
                <a:lnTo>
                  <a:pt x="1406" y="454"/>
                </a:lnTo>
                <a:lnTo>
                  <a:pt x="1406" y="454"/>
                </a:lnTo>
                <a:lnTo>
                  <a:pt x="1432" y="460"/>
                </a:lnTo>
                <a:lnTo>
                  <a:pt x="1440" y="462"/>
                </a:lnTo>
                <a:lnTo>
                  <a:pt x="1447" y="464"/>
                </a:lnTo>
                <a:lnTo>
                  <a:pt x="1447" y="464"/>
                </a:lnTo>
                <a:lnTo>
                  <a:pt x="1449" y="462"/>
                </a:lnTo>
                <a:lnTo>
                  <a:pt x="1453" y="459"/>
                </a:lnTo>
                <a:lnTo>
                  <a:pt x="1458" y="454"/>
                </a:lnTo>
                <a:lnTo>
                  <a:pt x="1463" y="446"/>
                </a:lnTo>
                <a:lnTo>
                  <a:pt x="1467" y="438"/>
                </a:lnTo>
                <a:lnTo>
                  <a:pt x="1471" y="429"/>
                </a:lnTo>
                <a:lnTo>
                  <a:pt x="1472" y="419"/>
                </a:lnTo>
                <a:lnTo>
                  <a:pt x="1472" y="409"/>
                </a:lnTo>
                <a:lnTo>
                  <a:pt x="1472" y="409"/>
                </a:lnTo>
                <a:lnTo>
                  <a:pt x="1470" y="393"/>
                </a:lnTo>
                <a:lnTo>
                  <a:pt x="1467" y="385"/>
                </a:lnTo>
                <a:lnTo>
                  <a:pt x="1466" y="382"/>
                </a:lnTo>
                <a:lnTo>
                  <a:pt x="1465" y="380"/>
                </a:lnTo>
                <a:lnTo>
                  <a:pt x="1460" y="377"/>
                </a:lnTo>
                <a:lnTo>
                  <a:pt x="1460" y="377"/>
                </a:lnTo>
                <a:lnTo>
                  <a:pt x="1438" y="371"/>
                </a:lnTo>
                <a:lnTo>
                  <a:pt x="1438" y="371"/>
                </a:lnTo>
                <a:lnTo>
                  <a:pt x="1434" y="363"/>
                </a:lnTo>
                <a:lnTo>
                  <a:pt x="1430" y="357"/>
                </a:lnTo>
                <a:lnTo>
                  <a:pt x="1428" y="356"/>
                </a:lnTo>
                <a:lnTo>
                  <a:pt x="1425" y="355"/>
                </a:lnTo>
                <a:lnTo>
                  <a:pt x="1425" y="355"/>
                </a:lnTo>
                <a:lnTo>
                  <a:pt x="1414" y="356"/>
                </a:lnTo>
                <a:lnTo>
                  <a:pt x="1407" y="357"/>
                </a:lnTo>
                <a:lnTo>
                  <a:pt x="1401" y="360"/>
                </a:lnTo>
                <a:lnTo>
                  <a:pt x="1401" y="360"/>
                </a:lnTo>
                <a:lnTo>
                  <a:pt x="1387" y="367"/>
                </a:lnTo>
                <a:lnTo>
                  <a:pt x="1382" y="371"/>
                </a:lnTo>
                <a:lnTo>
                  <a:pt x="1377" y="371"/>
                </a:lnTo>
                <a:lnTo>
                  <a:pt x="1377" y="371"/>
                </a:lnTo>
                <a:lnTo>
                  <a:pt x="1316" y="371"/>
                </a:lnTo>
                <a:lnTo>
                  <a:pt x="1258" y="371"/>
                </a:lnTo>
                <a:lnTo>
                  <a:pt x="1258" y="371"/>
                </a:lnTo>
                <a:lnTo>
                  <a:pt x="1203" y="351"/>
                </a:lnTo>
                <a:lnTo>
                  <a:pt x="1165" y="335"/>
                </a:lnTo>
                <a:lnTo>
                  <a:pt x="1151" y="332"/>
                </a:lnTo>
                <a:lnTo>
                  <a:pt x="1146" y="330"/>
                </a:lnTo>
                <a:lnTo>
                  <a:pt x="1146" y="330"/>
                </a:lnTo>
                <a:lnTo>
                  <a:pt x="1145" y="329"/>
                </a:lnTo>
                <a:lnTo>
                  <a:pt x="1145" y="328"/>
                </a:lnTo>
                <a:lnTo>
                  <a:pt x="1146" y="322"/>
                </a:lnTo>
                <a:lnTo>
                  <a:pt x="1154" y="304"/>
                </a:lnTo>
                <a:lnTo>
                  <a:pt x="1164" y="285"/>
                </a:lnTo>
                <a:lnTo>
                  <a:pt x="1168" y="278"/>
                </a:lnTo>
                <a:lnTo>
                  <a:pt x="1170" y="276"/>
                </a:lnTo>
                <a:lnTo>
                  <a:pt x="1170" y="276"/>
                </a:lnTo>
                <a:lnTo>
                  <a:pt x="1174" y="276"/>
                </a:lnTo>
                <a:lnTo>
                  <a:pt x="1178" y="278"/>
                </a:lnTo>
                <a:lnTo>
                  <a:pt x="1188" y="285"/>
                </a:lnTo>
                <a:lnTo>
                  <a:pt x="1199" y="295"/>
                </a:lnTo>
                <a:lnTo>
                  <a:pt x="1199" y="295"/>
                </a:lnTo>
                <a:lnTo>
                  <a:pt x="1206" y="301"/>
                </a:lnTo>
                <a:lnTo>
                  <a:pt x="1213" y="309"/>
                </a:lnTo>
                <a:lnTo>
                  <a:pt x="1221" y="318"/>
                </a:lnTo>
                <a:lnTo>
                  <a:pt x="1231" y="325"/>
                </a:lnTo>
                <a:lnTo>
                  <a:pt x="1241" y="330"/>
                </a:lnTo>
                <a:lnTo>
                  <a:pt x="1246" y="333"/>
                </a:lnTo>
                <a:lnTo>
                  <a:pt x="1251" y="333"/>
                </a:lnTo>
                <a:lnTo>
                  <a:pt x="1256" y="333"/>
                </a:lnTo>
                <a:lnTo>
                  <a:pt x="1260" y="332"/>
                </a:lnTo>
                <a:lnTo>
                  <a:pt x="1260" y="332"/>
                </a:lnTo>
                <a:lnTo>
                  <a:pt x="1277" y="323"/>
                </a:lnTo>
                <a:lnTo>
                  <a:pt x="1291" y="314"/>
                </a:lnTo>
                <a:lnTo>
                  <a:pt x="1301" y="305"/>
                </a:lnTo>
                <a:lnTo>
                  <a:pt x="1308" y="301"/>
                </a:lnTo>
                <a:lnTo>
                  <a:pt x="1308" y="301"/>
                </a:lnTo>
                <a:lnTo>
                  <a:pt x="1321" y="296"/>
                </a:lnTo>
                <a:lnTo>
                  <a:pt x="1327" y="295"/>
                </a:lnTo>
                <a:lnTo>
                  <a:pt x="1334" y="295"/>
                </a:lnTo>
                <a:lnTo>
                  <a:pt x="1334" y="295"/>
                </a:lnTo>
                <a:lnTo>
                  <a:pt x="1345" y="295"/>
                </a:lnTo>
                <a:lnTo>
                  <a:pt x="1349" y="294"/>
                </a:lnTo>
                <a:lnTo>
                  <a:pt x="1350" y="292"/>
                </a:lnTo>
                <a:lnTo>
                  <a:pt x="1350" y="290"/>
                </a:lnTo>
                <a:lnTo>
                  <a:pt x="1350" y="290"/>
                </a:lnTo>
                <a:lnTo>
                  <a:pt x="1352" y="282"/>
                </a:lnTo>
                <a:lnTo>
                  <a:pt x="1354" y="269"/>
                </a:lnTo>
                <a:lnTo>
                  <a:pt x="1360" y="250"/>
                </a:lnTo>
                <a:lnTo>
                  <a:pt x="1360" y="250"/>
                </a:lnTo>
                <a:lnTo>
                  <a:pt x="1367" y="243"/>
                </a:lnTo>
                <a:lnTo>
                  <a:pt x="1378" y="228"/>
                </a:lnTo>
                <a:lnTo>
                  <a:pt x="1392" y="211"/>
                </a:lnTo>
                <a:lnTo>
                  <a:pt x="1397" y="204"/>
                </a:lnTo>
                <a:lnTo>
                  <a:pt x="1401" y="196"/>
                </a:lnTo>
                <a:lnTo>
                  <a:pt x="1401" y="196"/>
                </a:lnTo>
                <a:lnTo>
                  <a:pt x="1405" y="183"/>
                </a:lnTo>
                <a:lnTo>
                  <a:pt x="1409" y="171"/>
                </a:lnTo>
                <a:lnTo>
                  <a:pt x="1413" y="153"/>
                </a:lnTo>
                <a:lnTo>
                  <a:pt x="1413" y="153"/>
                </a:lnTo>
                <a:lnTo>
                  <a:pt x="1411" y="148"/>
                </a:lnTo>
                <a:lnTo>
                  <a:pt x="1405" y="135"/>
                </a:lnTo>
                <a:lnTo>
                  <a:pt x="1385" y="99"/>
                </a:lnTo>
                <a:lnTo>
                  <a:pt x="1360" y="59"/>
                </a:lnTo>
                <a:lnTo>
                  <a:pt x="1341" y="30"/>
                </a:lnTo>
                <a:lnTo>
                  <a:pt x="1341" y="30"/>
                </a:lnTo>
                <a:lnTo>
                  <a:pt x="1338" y="25"/>
                </a:lnTo>
                <a:lnTo>
                  <a:pt x="1333" y="21"/>
                </a:lnTo>
                <a:lnTo>
                  <a:pt x="1325" y="17"/>
                </a:lnTo>
                <a:lnTo>
                  <a:pt x="1317" y="14"/>
                </a:lnTo>
                <a:lnTo>
                  <a:pt x="1298" y="8"/>
                </a:lnTo>
                <a:lnTo>
                  <a:pt x="1278" y="4"/>
                </a:lnTo>
                <a:lnTo>
                  <a:pt x="1258" y="2"/>
                </a:lnTo>
                <a:lnTo>
                  <a:pt x="1240" y="0"/>
                </a:lnTo>
                <a:lnTo>
                  <a:pt x="1225" y="0"/>
                </a:lnTo>
                <a:lnTo>
                  <a:pt x="1215" y="0"/>
                </a:lnTo>
                <a:lnTo>
                  <a:pt x="1215" y="0"/>
                </a:lnTo>
                <a:lnTo>
                  <a:pt x="1198" y="3"/>
                </a:lnTo>
                <a:lnTo>
                  <a:pt x="1179" y="8"/>
                </a:lnTo>
                <a:lnTo>
                  <a:pt x="1162" y="13"/>
                </a:lnTo>
                <a:lnTo>
                  <a:pt x="1156" y="14"/>
                </a:lnTo>
                <a:lnTo>
                  <a:pt x="1154" y="17"/>
                </a:lnTo>
                <a:lnTo>
                  <a:pt x="1154" y="17"/>
                </a:lnTo>
                <a:lnTo>
                  <a:pt x="1138" y="49"/>
                </a:lnTo>
                <a:lnTo>
                  <a:pt x="1127" y="75"/>
                </a:lnTo>
                <a:lnTo>
                  <a:pt x="1127" y="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86FB4D3B-8F61-4D83-B140-192E8F20890C}"/>
              </a:ext>
            </a:extLst>
          </p:cNvPr>
          <p:cNvSpPr>
            <a:spLocks noEditPoints="1"/>
          </p:cNvSpPr>
          <p:nvPr/>
        </p:nvSpPr>
        <p:spPr bwMode="auto">
          <a:xfrm>
            <a:off x="4365996" y="4824516"/>
            <a:ext cx="1281735" cy="1492010"/>
          </a:xfrm>
          <a:custGeom>
            <a:avLst/>
            <a:gdLst>
              <a:gd name="T0" fmla="*/ 432 w 1085"/>
              <a:gd name="T1" fmla="*/ 100 h 1263"/>
              <a:gd name="T2" fmla="*/ 340 w 1085"/>
              <a:gd name="T3" fmla="*/ 108 h 1263"/>
              <a:gd name="T4" fmla="*/ 142 w 1085"/>
              <a:gd name="T5" fmla="*/ 184 h 1263"/>
              <a:gd name="T6" fmla="*/ 88 w 1085"/>
              <a:gd name="T7" fmla="*/ 212 h 1263"/>
              <a:gd name="T8" fmla="*/ 62 w 1085"/>
              <a:gd name="T9" fmla="*/ 259 h 1263"/>
              <a:gd name="T10" fmla="*/ 72 w 1085"/>
              <a:gd name="T11" fmla="*/ 282 h 1263"/>
              <a:gd name="T12" fmla="*/ 93 w 1085"/>
              <a:gd name="T13" fmla="*/ 295 h 1263"/>
              <a:gd name="T14" fmla="*/ 155 w 1085"/>
              <a:gd name="T15" fmla="*/ 259 h 1263"/>
              <a:gd name="T16" fmla="*/ 326 w 1085"/>
              <a:gd name="T17" fmla="*/ 442 h 1263"/>
              <a:gd name="T18" fmla="*/ 284 w 1085"/>
              <a:gd name="T19" fmla="*/ 547 h 1263"/>
              <a:gd name="T20" fmla="*/ 282 w 1085"/>
              <a:gd name="T21" fmla="*/ 621 h 1263"/>
              <a:gd name="T22" fmla="*/ 140 w 1085"/>
              <a:gd name="T23" fmla="*/ 1079 h 1263"/>
              <a:gd name="T24" fmla="*/ 111 w 1085"/>
              <a:gd name="T25" fmla="*/ 1098 h 1263"/>
              <a:gd name="T26" fmla="*/ 0 w 1085"/>
              <a:gd name="T27" fmla="*/ 1193 h 1263"/>
              <a:gd name="T28" fmla="*/ 18 w 1085"/>
              <a:gd name="T29" fmla="*/ 1206 h 1263"/>
              <a:gd name="T30" fmla="*/ 358 w 1085"/>
              <a:gd name="T31" fmla="*/ 1211 h 1263"/>
              <a:gd name="T32" fmla="*/ 416 w 1085"/>
              <a:gd name="T33" fmla="*/ 1206 h 1263"/>
              <a:gd name="T34" fmla="*/ 328 w 1085"/>
              <a:gd name="T35" fmla="*/ 1183 h 1263"/>
              <a:gd name="T36" fmla="*/ 329 w 1085"/>
              <a:gd name="T37" fmla="*/ 1163 h 1263"/>
              <a:gd name="T38" fmla="*/ 255 w 1085"/>
              <a:gd name="T39" fmla="*/ 1116 h 1263"/>
              <a:gd name="T40" fmla="*/ 250 w 1085"/>
              <a:gd name="T41" fmla="*/ 1076 h 1263"/>
              <a:gd name="T42" fmla="*/ 529 w 1085"/>
              <a:gd name="T43" fmla="*/ 1253 h 1263"/>
              <a:gd name="T44" fmla="*/ 556 w 1085"/>
              <a:gd name="T45" fmla="*/ 1263 h 1263"/>
              <a:gd name="T46" fmla="*/ 517 w 1085"/>
              <a:gd name="T47" fmla="*/ 1154 h 1263"/>
              <a:gd name="T48" fmla="*/ 551 w 1085"/>
              <a:gd name="T49" fmla="*/ 1113 h 1263"/>
              <a:gd name="T50" fmla="*/ 517 w 1085"/>
              <a:gd name="T51" fmla="*/ 1014 h 1263"/>
              <a:gd name="T52" fmla="*/ 542 w 1085"/>
              <a:gd name="T53" fmla="*/ 960 h 1263"/>
              <a:gd name="T54" fmla="*/ 594 w 1085"/>
              <a:gd name="T55" fmla="*/ 934 h 1263"/>
              <a:gd name="T56" fmla="*/ 760 w 1085"/>
              <a:gd name="T57" fmla="*/ 805 h 1263"/>
              <a:gd name="T58" fmla="*/ 771 w 1085"/>
              <a:gd name="T59" fmla="*/ 760 h 1263"/>
              <a:gd name="T60" fmla="*/ 556 w 1085"/>
              <a:gd name="T61" fmla="*/ 556 h 1263"/>
              <a:gd name="T62" fmla="*/ 592 w 1085"/>
              <a:gd name="T63" fmla="*/ 504 h 1263"/>
              <a:gd name="T64" fmla="*/ 957 w 1085"/>
              <a:gd name="T65" fmla="*/ 548 h 1263"/>
              <a:gd name="T66" fmla="*/ 1012 w 1085"/>
              <a:gd name="T67" fmla="*/ 547 h 1263"/>
              <a:gd name="T68" fmla="*/ 1080 w 1085"/>
              <a:gd name="T69" fmla="*/ 513 h 1263"/>
              <a:gd name="T70" fmla="*/ 1084 w 1085"/>
              <a:gd name="T71" fmla="*/ 468 h 1263"/>
              <a:gd name="T72" fmla="*/ 1052 w 1085"/>
              <a:gd name="T73" fmla="*/ 451 h 1263"/>
              <a:gd name="T74" fmla="*/ 993 w 1085"/>
              <a:gd name="T75" fmla="*/ 446 h 1263"/>
              <a:gd name="T76" fmla="*/ 913 w 1085"/>
              <a:gd name="T77" fmla="*/ 287 h 1263"/>
              <a:gd name="T78" fmla="*/ 952 w 1085"/>
              <a:gd name="T79" fmla="*/ 262 h 1263"/>
              <a:gd name="T80" fmla="*/ 969 w 1085"/>
              <a:gd name="T81" fmla="*/ 213 h 1263"/>
              <a:gd name="T82" fmla="*/ 983 w 1085"/>
              <a:gd name="T83" fmla="*/ 184 h 1263"/>
              <a:gd name="T84" fmla="*/ 1008 w 1085"/>
              <a:gd name="T85" fmla="*/ 158 h 1263"/>
              <a:gd name="T86" fmla="*/ 1013 w 1085"/>
              <a:gd name="T87" fmla="*/ 137 h 1263"/>
              <a:gd name="T88" fmla="*/ 988 w 1085"/>
              <a:gd name="T89" fmla="*/ 65 h 1263"/>
              <a:gd name="T90" fmla="*/ 962 w 1085"/>
              <a:gd name="T91" fmla="*/ 31 h 1263"/>
              <a:gd name="T92" fmla="*/ 915 w 1085"/>
              <a:gd name="T93" fmla="*/ 0 h 1263"/>
              <a:gd name="T94" fmla="*/ 852 w 1085"/>
              <a:gd name="T95" fmla="*/ 9 h 1263"/>
              <a:gd name="T96" fmla="*/ 798 w 1085"/>
              <a:gd name="T97" fmla="*/ 31 h 1263"/>
              <a:gd name="T98" fmla="*/ 765 w 1085"/>
              <a:gd name="T99" fmla="*/ 62 h 1263"/>
              <a:gd name="T100" fmla="*/ 773 w 1085"/>
              <a:gd name="T101" fmla="*/ 150 h 1263"/>
              <a:gd name="T102" fmla="*/ 581 w 1085"/>
              <a:gd name="T103" fmla="*/ 772 h 1263"/>
              <a:gd name="T104" fmla="*/ 579 w 1085"/>
              <a:gd name="T105" fmla="*/ 782 h 1263"/>
              <a:gd name="T106" fmla="*/ 574 w 1085"/>
              <a:gd name="T107" fmla="*/ 797 h 1263"/>
              <a:gd name="T108" fmla="*/ 509 w 1085"/>
              <a:gd name="T109" fmla="*/ 857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5" h="1263">
                <a:moveTo>
                  <a:pt x="773" y="150"/>
                </a:moveTo>
                <a:lnTo>
                  <a:pt x="616" y="135"/>
                </a:lnTo>
                <a:lnTo>
                  <a:pt x="616" y="135"/>
                </a:lnTo>
                <a:lnTo>
                  <a:pt x="510" y="114"/>
                </a:lnTo>
                <a:lnTo>
                  <a:pt x="432" y="100"/>
                </a:lnTo>
                <a:lnTo>
                  <a:pt x="402" y="97"/>
                </a:lnTo>
                <a:lnTo>
                  <a:pt x="385" y="95"/>
                </a:lnTo>
                <a:lnTo>
                  <a:pt x="385" y="95"/>
                </a:lnTo>
                <a:lnTo>
                  <a:pt x="368" y="99"/>
                </a:lnTo>
                <a:lnTo>
                  <a:pt x="340" y="108"/>
                </a:lnTo>
                <a:lnTo>
                  <a:pt x="270" y="133"/>
                </a:lnTo>
                <a:lnTo>
                  <a:pt x="178" y="170"/>
                </a:lnTo>
                <a:lnTo>
                  <a:pt x="178" y="170"/>
                </a:lnTo>
                <a:lnTo>
                  <a:pt x="142" y="184"/>
                </a:lnTo>
                <a:lnTo>
                  <a:pt x="142" y="184"/>
                </a:lnTo>
                <a:lnTo>
                  <a:pt x="121" y="193"/>
                </a:lnTo>
                <a:lnTo>
                  <a:pt x="104" y="201"/>
                </a:lnTo>
                <a:lnTo>
                  <a:pt x="95" y="206"/>
                </a:lnTo>
                <a:lnTo>
                  <a:pt x="88" y="212"/>
                </a:lnTo>
                <a:lnTo>
                  <a:pt x="88" y="212"/>
                </a:lnTo>
                <a:lnTo>
                  <a:pt x="81" y="220"/>
                </a:lnTo>
                <a:lnTo>
                  <a:pt x="75" y="227"/>
                </a:lnTo>
                <a:lnTo>
                  <a:pt x="70" y="236"/>
                </a:lnTo>
                <a:lnTo>
                  <a:pt x="66" y="244"/>
                </a:lnTo>
                <a:lnTo>
                  <a:pt x="62" y="259"/>
                </a:lnTo>
                <a:lnTo>
                  <a:pt x="60" y="267"/>
                </a:lnTo>
                <a:lnTo>
                  <a:pt x="60" y="267"/>
                </a:lnTo>
                <a:lnTo>
                  <a:pt x="61" y="269"/>
                </a:lnTo>
                <a:lnTo>
                  <a:pt x="64" y="273"/>
                </a:lnTo>
                <a:lnTo>
                  <a:pt x="72" y="282"/>
                </a:lnTo>
                <a:lnTo>
                  <a:pt x="78" y="287"/>
                </a:lnTo>
                <a:lnTo>
                  <a:pt x="83" y="291"/>
                </a:lnTo>
                <a:lnTo>
                  <a:pt x="88" y="293"/>
                </a:lnTo>
                <a:lnTo>
                  <a:pt x="93" y="295"/>
                </a:lnTo>
                <a:lnTo>
                  <a:pt x="93" y="295"/>
                </a:lnTo>
                <a:lnTo>
                  <a:pt x="98" y="293"/>
                </a:lnTo>
                <a:lnTo>
                  <a:pt x="104" y="292"/>
                </a:lnTo>
                <a:lnTo>
                  <a:pt x="117" y="286"/>
                </a:lnTo>
                <a:lnTo>
                  <a:pt x="132" y="277"/>
                </a:lnTo>
                <a:lnTo>
                  <a:pt x="155" y="259"/>
                </a:lnTo>
                <a:lnTo>
                  <a:pt x="372" y="189"/>
                </a:lnTo>
                <a:lnTo>
                  <a:pt x="484" y="246"/>
                </a:lnTo>
                <a:lnTo>
                  <a:pt x="484" y="246"/>
                </a:lnTo>
                <a:lnTo>
                  <a:pt x="391" y="362"/>
                </a:lnTo>
                <a:lnTo>
                  <a:pt x="326" y="442"/>
                </a:lnTo>
                <a:lnTo>
                  <a:pt x="305" y="470"/>
                </a:lnTo>
                <a:lnTo>
                  <a:pt x="297" y="481"/>
                </a:lnTo>
                <a:lnTo>
                  <a:pt x="297" y="481"/>
                </a:lnTo>
                <a:lnTo>
                  <a:pt x="293" y="503"/>
                </a:lnTo>
                <a:lnTo>
                  <a:pt x="284" y="547"/>
                </a:lnTo>
                <a:lnTo>
                  <a:pt x="282" y="571"/>
                </a:lnTo>
                <a:lnTo>
                  <a:pt x="279" y="593"/>
                </a:lnTo>
                <a:lnTo>
                  <a:pt x="279" y="611"/>
                </a:lnTo>
                <a:lnTo>
                  <a:pt x="281" y="617"/>
                </a:lnTo>
                <a:lnTo>
                  <a:pt x="282" y="621"/>
                </a:lnTo>
                <a:lnTo>
                  <a:pt x="282" y="621"/>
                </a:lnTo>
                <a:lnTo>
                  <a:pt x="306" y="650"/>
                </a:lnTo>
                <a:lnTo>
                  <a:pt x="320" y="668"/>
                </a:lnTo>
                <a:lnTo>
                  <a:pt x="336" y="854"/>
                </a:lnTo>
                <a:lnTo>
                  <a:pt x="140" y="1079"/>
                </a:lnTo>
                <a:lnTo>
                  <a:pt x="140" y="1079"/>
                </a:lnTo>
                <a:lnTo>
                  <a:pt x="126" y="1085"/>
                </a:lnTo>
                <a:lnTo>
                  <a:pt x="116" y="1093"/>
                </a:lnTo>
                <a:lnTo>
                  <a:pt x="112" y="1095"/>
                </a:lnTo>
                <a:lnTo>
                  <a:pt x="111" y="1098"/>
                </a:lnTo>
                <a:lnTo>
                  <a:pt x="111" y="1098"/>
                </a:lnTo>
                <a:lnTo>
                  <a:pt x="98" y="1139"/>
                </a:lnTo>
                <a:lnTo>
                  <a:pt x="98" y="1168"/>
                </a:lnTo>
                <a:lnTo>
                  <a:pt x="0" y="1173"/>
                </a:lnTo>
                <a:lnTo>
                  <a:pt x="0" y="1193"/>
                </a:lnTo>
                <a:lnTo>
                  <a:pt x="0" y="1193"/>
                </a:lnTo>
                <a:lnTo>
                  <a:pt x="1" y="1196"/>
                </a:lnTo>
                <a:lnTo>
                  <a:pt x="4" y="1197"/>
                </a:lnTo>
                <a:lnTo>
                  <a:pt x="9" y="1201"/>
                </a:lnTo>
                <a:lnTo>
                  <a:pt x="18" y="1206"/>
                </a:lnTo>
                <a:lnTo>
                  <a:pt x="18" y="1206"/>
                </a:lnTo>
                <a:lnTo>
                  <a:pt x="81" y="1207"/>
                </a:lnTo>
                <a:lnTo>
                  <a:pt x="220" y="1211"/>
                </a:lnTo>
                <a:lnTo>
                  <a:pt x="293" y="1211"/>
                </a:lnTo>
                <a:lnTo>
                  <a:pt x="358" y="1211"/>
                </a:lnTo>
                <a:lnTo>
                  <a:pt x="401" y="1210"/>
                </a:lnTo>
                <a:lnTo>
                  <a:pt x="414" y="1207"/>
                </a:lnTo>
                <a:lnTo>
                  <a:pt x="416" y="1207"/>
                </a:lnTo>
                <a:lnTo>
                  <a:pt x="416" y="1206"/>
                </a:lnTo>
                <a:lnTo>
                  <a:pt x="416" y="1206"/>
                </a:lnTo>
                <a:lnTo>
                  <a:pt x="411" y="1197"/>
                </a:lnTo>
                <a:lnTo>
                  <a:pt x="405" y="1191"/>
                </a:lnTo>
                <a:lnTo>
                  <a:pt x="400" y="1186"/>
                </a:lnTo>
                <a:lnTo>
                  <a:pt x="328" y="1183"/>
                </a:lnTo>
                <a:lnTo>
                  <a:pt x="328" y="1183"/>
                </a:lnTo>
                <a:lnTo>
                  <a:pt x="329" y="1179"/>
                </a:lnTo>
                <a:lnTo>
                  <a:pt x="331" y="1173"/>
                </a:lnTo>
                <a:lnTo>
                  <a:pt x="331" y="1173"/>
                </a:lnTo>
                <a:lnTo>
                  <a:pt x="331" y="1169"/>
                </a:lnTo>
                <a:lnTo>
                  <a:pt x="329" y="1163"/>
                </a:lnTo>
                <a:lnTo>
                  <a:pt x="324" y="1155"/>
                </a:lnTo>
                <a:lnTo>
                  <a:pt x="320" y="1151"/>
                </a:lnTo>
                <a:lnTo>
                  <a:pt x="320" y="1151"/>
                </a:lnTo>
                <a:lnTo>
                  <a:pt x="284" y="1132"/>
                </a:lnTo>
                <a:lnTo>
                  <a:pt x="255" y="1116"/>
                </a:lnTo>
                <a:lnTo>
                  <a:pt x="255" y="1116"/>
                </a:lnTo>
                <a:lnTo>
                  <a:pt x="245" y="1104"/>
                </a:lnTo>
                <a:lnTo>
                  <a:pt x="235" y="1092"/>
                </a:lnTo>
                <a:lnTo>
                  <a:pt x="235" y="1092"/>
                </a:lnTo>
                <a:lnTo>
                  <a:pt x="250" y="1076"/>
                </a:lnTo>
                <a:lnTo>
                  <a:pt x="286" y="1043"/>
                </a:lnTo>
                <a:lnTo>
                  <a:pt x="321" y="1013"/>
                </a:lnTo>
                <a:lnTo>
                  <a:pt x="336" y="999"/>
                </a:lnTo>
                <a:lnTo>
                  <a:pt x="336" y="999"/>
                </a:lnTo>
                <a:lnTo>
                  <a:pt x="529" y="1253"/>
                </a:lnTo>
                <a:lnTo>
                  <a:pt x="529" y="1253"/>
                </a:lnTo>
                <a:lnTo>
                  <a:pt x="541" y="1258"/>
                </a:lnTo>
                <a:lnTo>
                  <a:pt x="551" y="1262"/>
                </a:lnTo>
                <a:lnTo>
                  <a:pt x="556" y="1263"/>
                </a:lnTo>
                <a:lnTo>
                  <a:pt x="556" y="1263"/>
                </a:lnTo>
                <a:lnTo>
                  <a:pt x="559" y="1260"/>
                </a:lnTo>
                <a:lnTo>
                  <a:pt x="561" y="1258"/>
                </a:lnTo>
                <a:lnTo>
                  <a:pt x="564" y="1253"/>
                </a:lnTo>
                <a:lnTo>
                  <a:pt x="504" y="1165"/>
                </a:lnTo>
                <a:lnTo>
                  <a:pt x="517" y="1154"/>
                </a:lnTo>
                <a:lnTo>
                  <a:pt x="532" y="1146"/>
                </a:lnTo>
                <a:lnTo>
                  <a:pt x="532" y="1146"/>
                </a:lnTo>
                <a:lnTo>
                  <a:pt x="541" y="1132"/>
                </a:lnTo>
                <a:lnTo>
                  <a:pt x="547" y="1122"/>
                </a:lnTo>
                <a:lnTo>
                  <a:pt x="551" y="1113"/>
                </a:lnTo>
                <a:lnTo>
                  <a:pt x="551" y="1113"/>
                </a:lnTo>
                <a:lnTo>
                  <a:pt x="550" y="1107"/>
                </a:lnTo>
                <a:lnTo>
                  <a:pt x="547" y="1095"/>
                </a:lnTo>
                <a:lnTo>
                  <a:pt x="534" y="1061"/>
                </a:lnTo>
                <a:lnTo>
                  <a:pt x="517" y="1014"/>
                </a:lnTo>
                <a:lnTo>
                  <a:pt x="517" y="1014"/>
                </a:lnTo>
                <a:lnTo>
                  <a:pt x="523" y="985"/>
                </a:lnTo>
                <a:lnTo>
                  <a:pt x="529" y="960"/>
                </a:lnTo>
                <a:lnTo>
                  <a:pt x="529" y="960"/>
                </a:lnTo>
                <a:lnTo>
                  <a:pt x="542" y="960"/>
                </a:lnTo>
                <a:lnTo>
                  <a:pt x="552" y="960"/>
                </a:lnTo>
                <a:lnTo>
                  <a:pt x="556" y="960"/>
                </a:lnTo>
                <a:lnTo>
                  <a:pt x="556" y="960"/>
                </a:lnTo>
                <a:lnTo>
                  <a:pt x="575" y="946"/>
                </a:lnTo>
                <a:lnTo>
                  <a:pt x="594" y="934"/>
                </a:lnTo>
                <a:lnTo>
                  <a:pt x="594" y="934"/>
                </a:lnTo>
                <a:lnTo>
                  <a:pt x="678" y="872"/>
                </a:lnTo>
                <a:lnTo>
                  <a:pt x="736" y="826"/>
                </a:lnTo>
                <a:lnTo>
                  <a:pt x="755" y="811"/>
                </a:lnTo>
                <a:lnTo>
                  <a:pt x="760" y="805"/>
                </a:lnTo>
                <a:lnTo>
                  <a:pt x="763" y="802"/>
                </a:lnTo>
                <a:lnTo>
                  <a:pt x="763" y="802"/>
                </a:lnTo>
                <a:lnTo>
                  <a:pt x="767" y="778"/>
                </a:lnTo>
                <a:lnTo>
                  <a:pt x="771" y="760"/>
                </a:lnTo>
                <a:lnTo>
                  <a:pt x="771" y="760"/>
                </a:lnTo>
                <a:lnTo>
                  <a:pt x="759" y="744"/>
                </a:lnTo>
                <a:lnTo>
                  <a:pt x="732" y="711"/>
                </a:lnTo>
                <a:lnTo>
                  <a:pt x="693" y="663"/>
                </a:lnTo>
                <a:lnTo>
                  <a:pt x="556" y="556"/>
                </a:lnTo>
                <a:lnTo>
                  <a:pt x="556" y="556"/>
                </a:lnTo>
                <a:lnTo>
                  <a:pt x="569" y="534"/>
                </a:lnTo>
                <a:lnTo>
                  <a:pt x="578" y="519"/>
                </a:lnTo>
                <a:lnTo>
                  <a:pt x="581" y="510"/>
                </a:lnTo>
                <a:lnTo>
                  <a:pt x="581" y="510"/>
                </a:lnTo>
                <a:lnTo>
                  <a:pt x="592" y="504"/>
                </a:lnTo>
                <a:lnTo>
                  <a:pt x="618" y="487"/>
                </a:lnTo>
                <a:lnTo>
                  <a:pt x="702" y="438"/>
                </a:lnTo>
                <a:lnTo>
                  <a:pt x="823" y="367"/>
                </a:lnTo>
                <a:lnTo>
                  <a:pt x="900" y="489"/>
                </a:lnTo>
                <a:lnTo>
                  <a:pt x="957" y="548"/>
                </a:lnTo>
                <a:lnTo>
                  <a:pt x="957" y="548"/>
                </a:lnTo>
                <a:lnTo>
                  <a:pt x="981" y="548"/>
                </a:lnTo>
                <a:lnTo>
                  <a:pt x="1008" y="548"/>
                </a:lnTo>
                <a:lnTo>
                  <a:pt x="1008" y="548"/>
                </a:lnTo>
                <a:lnTo>
                  <a:pt x="1012" y="547"/>
                </a:lnTo>
                <a:lnTo>
                  <a:pt x="1021" y="542"/>
                </a:lnTo>
                <a:lnTo>
                  <a:pt x="1032" y="536"/>
                </a:lnTo>
                <a:lnTo>
                  <a:pt x="1073" y="538"/>
                </a:lnTo>
                <a:lnTo>
                  <a:pt x="1073" y="538"/>
                </a:lnTo>
                <a:lnTo>
                  <a:pt x="1080" y="513"/>
                </a:lnTo>
                <a:lnTo>
                  <a:pt x="1080" y="513"/>
                </a:lnTo>
                <a:lnTo>
                  <a:pt x="1083" y="500"/>
                </a:lnTo>
                <a:lnTo>
                  <a:pt x="1085" y="487"/>
                </a:lnTo>
                <a:lnTo>
                  <a:pt x="1085" y="475"/>
                </a:lnTo>
                <a:lnTo>
                  <a:pt x="1084" y="468"/>
                </a:lnTo>
                <a:lnTo>
                  <a:pt x="1084" y="468"/>
                </a:lnTo>
                <a:lnTo>
                  <a:pt x="1079" y="463"/>
                </a:lnTo>
                <a:lnTo>
                  <a:pt x="1069" y="458"/>
                </a:lnTo>
                <a:lnTo>
                  <a:pt x="1059" y="453"/>
                </a:lnTo>
                <a:lnTo>
                  <a:pt x="1052" y="451"/>
                </a:lnTo>
                <a:lnTo>
                  <a:pt x="1052" y="451"/>
                </a:lnTo>
                <a:lnTo>
                  <a:pt x="1027" y="458"/>
                </a:lnTo>
                <a:lnTo>
                  <a:pt x="1027" y="458"/>
                </a:lnTo>
                <a:lnTo>
                  <a:pt x="1013" y="453"/>
                </a:lnTo>
                <a:lnTo>
                  <a:pt x="993" y="446"/>
                </a:lnTo>
                <a:lnTo>
                  <a:pt x="993" y="446"/>
                </a:lnTo>
                <a:lnTo>
                  <a:pt x="972" y="434"/>
                </a:lnTo>
                <a:lnTo>
                  <a:pt x="957" y="424"/>
                </a:lnTo>
                <a:lnTo>
                  <a:pt x="913" y="287"/>
                </a:lnTo>
                <a:lnTo>
                  <a:pt x="913" y="287"/>
                </a:lnTo>
                <a:lnTo>
                  <a:pt x="924" y="286"/>
                </a:lnTo>
                <a:lnTo>
                  <a:pt x="938" y="284"/>
                </a:lnTo>
                <a:lnTo>
                  <a:pt x="938" y="284"/>
                </a:lnTo>
                <a:lnTo>
                  <a:pt x="943" y="277"/>
                </a:lnTo>
                <a:lnTo>
                  <a:pt x="952" y="262"/>
                </a:lnTo>
                <a:lnTo>
                  <a:pt x="965" y="240"/>
                </a:lnTo>
                <a:lnTo>
                  <a:pt x="965" y="240"/>
                </a:lnTo>
                <a:lnTo>
                  <a:pt x="966" y="226"/>
                </a:lnTo>
                <a:lnTo>
                  <a:pt x="967" y="217"/>
                </a:lnTo>
                <a:lnTo>
                  <a:pt x="969" y="213"/>
                </a:lnTo>
                <a:lnTo>
                  <a:pt x="970" y="212"/>
                </a:lnTo>
                <a:lnTo>
                  <a:pt x="970" y="212"/>
                </a:lnTo>
                <a:lnTo>
                  <a:pt x="977" y="207"/>
                </a:lnTo>
                <a:lnTo>
                  <a:pt x="983" y="202"/>
                </a:lnTo>
                <a:lnTo>
                  <a:pt x="983" y="184"/>
                </a:lnTo>
                <a:lnTo>
                  <a:pt x="983" y="184"/>
                </a:lnTo>
                <a:lnTo>
                  <a:pt x="993" y="177"/>
                </a:lnTo>
                <a:lnTo>
                  <a:pt x="1002" y="168"/>
                </a:lnTo>
                <a:lnTo>
                  <a:pt x="1005" y="163"/>
                </a:lnTo>
                <a:lnTo>
                  <a:pt x="1008" y="158"/>
                </a:lnTo>
                <a:lnTo>
                  <a:pt x="1008" y="158"/>
                </a:lnTo>
                <a:lnTo>
                  <a:pt x="1010" y="149"/>
                </a:lnTo>
                <a:lnTo>
                  <a:pt x="1014" y="144"/>
                </a:lnTo>
                <a:lnTo>
                  <a:pt x="1014" y="141"/>
                </a:lnTo>
                <a:lnTo>
                  <a:pt x="1013" y="137"/>
                </a:lnTo>
                <a:lnTo>
                  <a:pt x="990" y="116"/>
                </a:lnTo>
                <a:lnTo>
                  <a:pt x="990" y="116"/>
                </a:lnTo>
                <a:lnTo>
                  <a:pt x="990" y="95"/>
                </a:lnTo>
                <a:lnTo>
                  <a:pt x="990" y="79"/>
                </a:lnTo>
                <a:lnTo>
                  <a:pt x="988" y="65"/>
                </a:lnTo>
                <a:lnTo>
                  <a:pt x="988" y="65"/>
                </a:lnTo>
                <a:lnTo>
                  <a:pt x="985" y="59"/>
                </a:lnTo>
                <a:lnTo>
                  <a:pt x="979" y="51"/>
                </a:lnTo>
                <a:lnTo>
                  <a:pt x="971" y="41"/>
                </a:lnTo>
                <a:lnTo>
                  <a:pt x="962" y="31"/>
                </a:lnTo>
                <a:lnTo>
                  <a:pt x="951" y="20"/>
                </a:lnTo>
                <a:lnTo>
                  <a:pt x="939" y="12"/>
                </a:lnTo>
                <a:lnTo>
                  <a:pt x="927" y="4"/>
                </a:lnTo>
                <a:lnTo>
                  <a:pt x="922" y="1"/>
                </a:lnTo>
                <a:lnTo>
                  <a:pt x="915" y="0"/>
                </a:lnTo>
                <a:lnTo>
                  <a:pt x="915" y="0"/>
                </a:lnTo>
                <a:lnTo>
                  <a:pt x="901" y="0"/>
                </a:lnTo>
                <a:lnTo>
                  <a:pt x="886" y="1"/>
                </a:lnTo>
                <a:lnTo>
                  <a:pt x="868" y="4"/>
                </a:lnTo>
                <a:lnTo>
                  <a:pt x="852" y="9"/>
                </a:lnTo>
                <a:lnTo>
                  <a:pt x="834" y="14"/>
                </a:lnTo>
                <a:lnTo>
                  <a:pt x="819" y="20"/>
                </a:lnTo>
                <a:lnTo>
                  <a:pt x="807" y="26"/>
                </a:lnTo>
                <a:lnTo>
                  <a:pt x="798" y="31"/>
                </a:lnTo>
                <a:lnTo>
                  <a:pt x="798" y="31"/>
                </a:lnTo>
                <a:lnTo>
                  <a:pt x="786" y="38"/>
                </a:lnTo>
                <a:lnTo>
                  <a:pt x="777" y="46"/>
                </a:lnTo>
                <a:lnTo>
                  <a:pt x="769" y="55"/>
                </a:lnTo>
                <a:lnTo>
                  <a:pt x="765" y="62"/>
                </a:lnTo>
                <a:lnTo>
                  <a:pt x="765" y="62"/>
                </a:lnTo>
                <a:lnTo>
                  <a:pt x="763" y="75"/>
                </a:lnTo>
                <a:lnTo>
                  <a:pt x="760" y="89"/>
                </a:lnTo>
                <a:lnTo>
                  <a:pt x="758" y="108"/>
                </a:lnTo>
                <a:lnTo>
                  <a:pt x="765" y="135"/>
                </a:lnTo>
                <a:lnTo>
                  <a:pt x="773" y="150"/>
                </a:lnTo>
                <a:close/>
                <a:moveTo>
                  <a:pt x="524" y="768"/>
                </a:moveTo>
                <a:lnTo>
                  <a:pt x="524" y="768"/>
                </a:lnTo>
                <a:lnTo>
                  <a:pt x="550" y="769"/>
                </a:lnTo>
                <a:lnTo>
                  <a:pt x="570" y="770"/>
                </a:lnTo>
                <a:lnTo>
                  <a:pt x="581" y="772"/>
                </a:lnTo>
                <a:lnTo>
                  <a:pt x="581" y="772"/>
                </a:lnTo>
                <a:lnTo>
                  <a:pt x="583" y="773"/>
                </a:lnTo>
                <a:lnTo>
                  <a:pt x="584" y="774"/>
                </a:lnTo>
                <a:lnTo>
                  <a:pt x="583" y="777"/>
                </a:lnTo>
                <a:lnTo>
                  <a:pt x="579" y="782"/>
                </a:lnTo>
                <a:lnTo>
                  <a:pt x="579" y="782"/>
                </a:lnTo>
                <a:lnTo>
                  <a:pt x="578" y="784"/>
                </a:lnTo>
                <a:lnTo>
                  <a:pt x="578" y="787"/>
                </a:lnTo>
                <a:lnTo>
                  <a:pt x="576" y="792"/>
                </a:lnTo>
                <a:lnTo>
                  <a:pt x="574" y="797"/>
                </a:lnTo>
                <a:lnTo>
                  <a:pt x="574" y="797"/>
                </a:lnTo>
                <a:lnTo>
                  <a:pt x="570" y="802"/>
                </a:lnTo>
                <a:lnTo>
                  <a:pt x="561" y="810"/>
                </a:lnTo>
                <a:lnTo>
                  <a:pt x="540" y="830"/>
                </a:lnTo>
                <a:lnTo>
                  <a:pt x="509" y="857"/>
                </a:lnTo>
                <a:lnTo>
                  <a:pt x="524" y="7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E453A700-6A1C-4262-AD6B-B8A74204D308}"/>
              </a:ext>
            </a:extLst>
          </p:cNvPr>
          <p:cNvSpPr>
            <a:spLocks/>
          </p:cNvSpPr>
          <p:nvPr/>
        </p:nvSpPr>
        <p:spPr bwMode="auto">
          <a:xfrm>
            <a:off x="8013340" y="4911275"/>
            <a:ext cx="1312210" cy="1385518"/>
          </a:xfrm>
          <a:custGeom>
            <a:avLst/>
            <a:gdLst>
              <a:gd name="T0" fmla="*/ 865 w 1432"/>
              <a:gd name="T1" fmla="*/ 119 h 1512"/>
              <a:gd name="T2" fmla="*/ 708 w 1432"/>
              <a:gd name="T3" fmla="*/ 114 h 1512"/>
              <a:gd name="T4" fmla="*/ 682 w 1432"/>
              <a:gd name="T5" fmla="*/ 96 h 1512"/>
              <a:gd name="T6" fmla="*/ 668 w 1432"/>
              <a:gd name="T7" fmla="*/ 91 h 1512"/>
              <a:gd name="T8" fmla="*/ 659 w 1432"/>
              <a:gd name="T9" fmla="*/ 113 h 1512"/>
              <a:gd name="T10" fmla="*/ 667 w 1432"/>
              <a:gd name="T11" fmla="*/ 134 h 1512"/>
              <a:gd name="T12" fmla="*/ 611 w 1432"/>
              <a:gd name="T13" fmla="*/ 156 h 1512"/>
              <a:gd name="T14" fmla="*/ 469 w 1432"/>
              <a:gd name="T15" fmla="*/ 191 h 1512"/>
              <a:gd name="T16" fmla="*/ 431 w 1432"/>
              <a:gd name="T17" fmla="*/ 215 h 1512"/>
              <a:gd name="T18" fmla="*/ 378 w 1432"/>
              <a:gd name="T19" fmla="*/ 332 h 1512"/>
              <a:gd name="T20" fmla="*/ 368 w 1432"/>
              <a:gd name="T21" fmla="*/ 427 h 1512"/>
              <a:gd name="T22" fmla="*/ 397 w 1432"/>
              <a:gd name="T23" fmla="*/ 566 h 1512"/>
              <a:gd name="T24" fmla="*/ 136 w 1432"/>
              <a:gd name="T25" fmla="*/ 858 h 1512"/>
              <a:gd name="T26" fmla="*/ 109 w 1432"/>
              <a:gd name="T27" fmla="*/ 854 h 1512"/>
              <a:gd name="T28" fmla="*/ 83 w 1432"/>
              <a:gd name="T29" fmla="*/ 849 h 1512"/>
              <a:gd name="T30" fmla="*/ 52 w 1432"/>
              <a:gd name="T31" fmla="*/ 892 h 1512"/>
              <a:gd name="T32" fmla="*/ 13 w 1432"/>
              <a:gd name="T33" fmla="*/ 817 h 1512"/>
              <a:gd name="T34" fmla="*/ 3 w 1432"/>
              <a:gd name="T35" fmla="*/ 825 h 1512"/>
              <a:gd name="T36" fmla="*/ 41 w 1432"/>
              <a:gd name="T37" fmla="*/ 1270 h 1512"/>
              <a:gd name="T38" fmla="*/ 59 w 1432"/>
              <a:gd name="T39" fmla="*/ 1299 h 1512"/>
              <a:gd name="T40" fmla="*/ 92 w 1432"/>
              <a:gd name="T41" fmla="*/ 1158 h 1512"/>
              <a:gd name="T42" fmla="*/ 122 w 1432"/>
              <a:gd name="T43" fmla="*/ 1144 h 1512"/>
              <a:gd name="T44" fmla="*/ 135 w 1432"/>
              <a:gd name="T45" fmla="*/ 1066 h 1512"/>
              <a:gd name="T46" fmla="*/ 159 w 1432"/>
              <a:gd name="T47" fmla="*/ 992 h 1512"/>
              <a:gd name="T48" fmla="*/ 187 w 1432"/>
              <a:gd name="T49" fmla="*/ 974 h 1512"/>
              <a:gd name="T50" fmla="*/ 334 w 1432"/>
              <a:gd name="T51" fmla="*/ 1223 h 1512"/>
              <a:gd name="T52" fmla="*/ 315 w 1432"/>
              <a:gd name="T53" fmla="*/ 1250 h 1512"/>
              <a:gd name="T54" fmla="*/ 277 w 1432"/>
              <a:gd name="T55" fmla="*/ 1299 h 1512"/>
              <a:gd name="T56" fmla="*/ 260 w 1432"/>
              <a:gd name="T57" fmla="*/ 1341 h 1512"/>
              <a:gd name="T58" fmla="*/ 255 w 1432"/>
              <a:gd name="T59" fmla="*/ 1373 h 1512"/>
              <a:gd name="T60" fmla="*/ 169 w 1432"/>
              <a:gd name="T61" fmla="*/ 1401 h 1512"/>
              <a:gd name="T62" fmla="*/ 151 w 1432"/>
              <a:gd name="T63" fmla="*/ 1427 h 1512"/>
              <a:gd name="T64" fmla="*/ 309 w 1432"/>
              <a:gd name="T65" fmla="*/ 1482 h 1512"/>
              <a:gd name="T66" fmla="*/ 484 w 1432"/>
              <a:gd name="T67" fmla="*/ 1509 h 1512"/>
              <a:gd name="T68" fmla="*/ 513 w 1432"/>
              <a:gd name="T69" fmla="*/ 1481 h 1512"/>
              <a:gd name="T70" fmla="*/ 507 w 1432"/>
              <a:gd name="T71" fmla="*/ 1469 h 1512"/>
              <a:gd name="T72" fmla="*/ 456 w 1432"/>
              <a:gd name="T73" fmla="*/ 1433 h 1512"/>
              <a:gd name="T74" fmla="*/ 491 w 1432"/>
              <a:gd name="T75" fmla="*/ 1420 h 1512"/>
              <a:gd name="T76" fmla="*/ 488 w 1432"/>
              <a:gd name="T77" fmla="*/ 1384 h 1512"/>
              <a:gd name="T78" fmla="*/ 433 w 1432"/>
              <a:gd name="T79" fmla="*/ 1285 h 1512"/>
              <a:gd name="T80" fmla="*/ 715 w 1432"/>
              <a:gd name="T81" fmla="*/ 823 h 1512"/>
              <a:gd name="T82" fmla="*/ 754 w 1432"/>
              <a:gd name="T83" fmla="*/ 483 h 1512"/>
              <a:gd name="T84" fmla="*/ 1139 w 1432"/>
              <a:gd name="T85" fmla="*/ 446 h 1512"/>
              <a:gd name="T86" fmla="*/ 1224 w 1432"/>
              <a:gd name="T87" fmla="*/ 393 h 1512"/>
              <a:gd name="T88" fmla="*/ 1268 w 1432"/>
              <a:gd name="T89" fmla="*/ 402 h 1512"/>
              <a:gd name="T90" fmla="*/ 1306 w 1432"/>
              <a:gd name="T91" fmla="*/ 369 h 1512"/>
              <a:gd name="T92" fmla="*/ 1366 w 1432"/>
              <a:gd name="T93" fmla="*/ 304 h 1512"/>
              <a:gd name="T94" fmla="*/ 1426 w 1432"/>
              <a:gd name="T95" fmla="*/ 194 h 1512"/>
              <a:gd name="T96" fmla="*/ 1393 w 1432"/>
              <a:gd name="T97" fmla="*/ 80 h 1512"/>
              <a:gd name="T98" fmla="*/ 1376 w 1432"/>
              <a:gd name="T99" fmla="*/ 35 h 1512"/>
              <a:gd name="T100" fmla="*/ 1346 w 1432"/>
              <a:gd name="T101" fmla="*/ 14 h 1512"/>
              <a:gd name="T102" fmla="*/ 1243 w 1432"/>
              <a:gd name="T103" fmla="*/ 0 h 1512"/>
              <a:gd name="T104" fmla="*/ 1193 w 1432"/>
              <a:gd name="T105" fmla="*/ 24 h 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32" h="1512">
                <a:moveTo>
                  <a:pt x="1138" y="85"/>
                </a:moveTo>
                <a:lnTo>
                  <a:pt x="1138" y="85"/>
                </a:lnTo>
                <a:lnTo>
                  <a:pt x="893" y="119"/>
                </a:lnTo>
                <a:lnTo>
                  <a:pt x="893" y="119"/>
                </a:lnTo>
                <a:lnTo>
                  <a:pt x="865" y="119"/>
                </a:lnTo>
                <a:lnTo>
                  <a:pt x="814" y="120"/>
                </a:lnTo>
                <a:lnTo>
                  <a:pt x="739" y="123"/>
                </a:lnTo>
                <a:lnTo>
                  <a:pt x="739" y="123"/>
                </a:lnTo>
                <a:lnTo>
                  <a:pt x="728" y="120"/>
                </a:lnTo>
                <a:lnTo>
                  <a:pt x="708" y="114"/>
                </a:lnTo>
                <a:lnTo>
                  <a:pt x="691" y="106"/>
                </a:lnTo>
                <a:lnTo>
                  <a:pt x="686" y="102"/>
                </a:lnTo>
                <a:lnTo>
                  <a:pt x="682" y="99"/>
                </a:lnTo>
                <a:lnTo>
                  <a:pt x="682" y="99"/>
                </a:lnTo>
                <a:lnTo>
                  <a:pt x="682" y="96"/>
                </a:lnTo>
                <a:lnTo>
                  <a:pt x="679" y="94"/>
                </a:lnTo>
                <a:lnTo>
                  <a:pt x="677" y="91"/>
                </a:lnTo>
                <a:lnTo>
                  <a:pt x="673" y="90"/>
                </a:lnTo>
                <a:lnTo>
                  <a:pt x="670" y="90"/>
                </a:lnTo>
                <a:lnTo>
                  <a:pt x="668" y="91"/>
                </a:lnTo>
                <a:lnTo>
                  <a:pt x="665" y="92"/>
                </a:lnTo>
                <a:lnTo>
                  <a:pt x="663" y="96"/>
                </a:lnTo>
                <a:lnTo>
                  <a:pt x="663" y="96"/>
                </a:lnTo>
                <a:lnTo>
                  <a:pt x="660" y="105"/>
                </a:lnTo>
                <a:lnTo>
                  <a:pt x="659" y="113"/>
                </a:lnTo>
                <a:lnTo>
                  <a:pt x="659" y="121"/>
                </a:lnTo>
                <a:lnTo>
                  <a:pt x="659" y="125"/>
                </a:lnTo>
                <a:lnTo>
                  <a:pt x="662" y="128"/>
                </a:lnTo>
                <a:lnTo>
                  <a:pt x="662" y="128"/>
                </a:lnTo>
                <a:lnTo>
                  <a:pt x="667" y="134"/>
                </a:lnTo>
                <a:lnTo>
                  <a:pt x="672" y="141"/>
                </a:lnTo>
                <a:lnTo>
                  <a:pt x="679" y="146"/>
                </a:lnTo>
                <a:lnTo>
                  <a:pt x="679" y="146"/>
                </a:lnTo>
                <a:lnTo>
                  <a:pt x="646" y="151"/>
                </a:lnTo>
                <a:lnTo>
                  <a:pt x="611" y="156"/>
                </a:lnTo>
                <a:lnTo>
                  <a:pt x="570" y="162"/>
                </a:lnTo>
                <a:lnTo>
                  <a:pt x="527" y="172"/>
                </a:lnTo>
                <a:lnTo>
                  <a:pt x="505" y="179"/>
                </a:lnTo>
                <a:lnTo>
                  <a:pt x="486" y="185"/>
                </a:lnTo>
                <a:lnTo>
                  <a:pt x="469" y="191"/>
                </a:lnTo>
                <a:lnTo>
                  <a:pt x="453" y="199"/>
                </a:lnTo>
                <a:lnTo>
                  <a:pt x="441" y="207"/>
                </a:lnTo>
                <a:lnTo>
                  <a:pt x="436" y="212"/>
                </a:lnTo>
                <a:lnTo>
                  <a:pt x="431" y="215"/>
                </a:lnTo>
                <a:lnTo>
                  <a:pt x="431" y="215"/>
                </a:lnTo>
                <a:lnTo>
                  <a:pt x="418" y="236"/>
                </a:lnTo>
                <a:lnTo>
                  <a:pt x="405" y="257"/>
                </a:lnTo>
                <a:lnTo>
                  <a:pt x="395" y="281"/>
                </a:lnTo>
                <a:lnTo>
                  <a:pt x="386" y="307"/>
                </a:lnTo>
                <a:lnTo>
                  <a:pt x="378" y="332"/>
                </a:lnTo>
                <a:lnTo>
                  <a:pt x="373" y="358"/>
                </a:lnTo>
                <a:lnTo>
                  <a:pt x="370" y="383"/>
                </a:lnTo>
                <a:lnTo>
                  <a:pt x="368" y="405"/>
                </a:lnTo>
                <a:lnTo>
                  <a:pt x="368" y="405"/>
                </a:lnTo>
                <a:lnTo>
                  <a:pt x="368" y="427"/>
                </a:lnTo>
                <a:lnTo>
                  <a:pt x="371" y="453"/>
                </a:lnTo>
                <a:lnTo>
                  <a:pt x="376" y="478"/>
                </a:lnTo>
                <a:lnTo>
                  <a:pt x="381" y="502"/>
                </a:lnTo>
                <a:lnTo>
                  <a:pt x="391" y="544"/>
                </a:lnTo>
                <a:lnTo>
                  <a:pt x="397" y="566"/>
                </a:lnTo>
                <a:lnTo>
                  <a:pt x="397" y="566"/>
                </a:lnTo>
                <a:lnTo>
                  <a:pt x="455" y="696"/>
                </a:lnTo>
                <a:lnTo>
                  <a:pt x="510" y="820"/>
                </a:lnTo>
                <a:lnTo>
                  <a:pt x="490" y="842"/>
                </a:lnTo>
                <a:lnTo>
                  <a:pt x="136" y="858"/>
                </a:lnTo>
                <a:lnTo>
                  <a:pt x="136" y="858"/>
                </a:lnTo>
                <a:lnTo>
                  <a:pt x="128" y="855"/>
                </a:lnTo>
                <a:lnTo>
                  <a:pt x="121" y="855"/>
                </a:lnTo>
                <a:lnTo>
                  <a:pt x="109" y="854"/>
                </a:lnTo>
                <a:lnTo>
                  <a:pt x="109" y="854"/>
                </a:lnTo>
                <a:lnTo>
                  <a:pt x="103" y="854"/>
                </a:lnTo>
                <a:lnTo>
                  <a:pt x="98" y="853"/>
                </a:lnTo>
                <a:lnTo>
                  <a:pt x="90" y="850"/>
                </a:lnTo>
                <a:lnTo>
                  <a:pt x="87" y="849"/>
                </a:lnTo>
                <a:lnTo>
                  <a:pt x="83" y="849"/>
                </a:lnTo>
                <a:lnTo>
                  <a:pt x="80" y="851"/>
                </a:lnTo>
                <a:lnTo>
                  <a:pt x="76" y="855"/>
                </a:lnTo>
                <a:lnTo>
                  <a:pt x="76" y="855"/>
                </a:lnTo>
                <a:lnTo>
                  <a:pt x="61" y="879"/>
                </a:lnTo>
                <a:lnTo>
                  <a:pt x="52" y="892"/>
                </a:lnTo>
                <a:lnTo>
                  <a:pt x="31" y="892"/>
                </a:lnTo>
                <a:lnTo>
                  <a:pt x="24" y="828"/>
                </a:lnTo>
                <a:lnTo>
                  <a:pt x="24" y="828"/>
                </a:lnTo>
                <a:lnTo>
                  <a:pt x="19" y="821"/>
                </a:lnTo>
                <a:lnTo>
                  <a:pt x="13" y="817"/>
                </a:lnTo>
                <a:lnTo>
                  <a:pt x="10" y="816"/>
                </a:lnTo>
                <a:lnTo>
                  <a:pt x="9" y="817"/>
                </a:lnTo>
                <a:lnTo>
                  <a:pt x="9" y="817"/>
                </a:lnTo>
                <a:lnTo>
                  <a:pt x="5" y="820"/>
                </a:lnTo>
                <a:lnTo>
                  <a:pt x="3" y="825"/>
                </a:lnTo>
                <a:lnTo>
                  <a:pt x="0" y="831"/>
                </a:lnTo>
                <a:lnTo>
                  <a:pt x="0" y="831"/>
                </a:lnTo>
                <a:lnTo>
                  <a:pt x="21" y="1059"/>
                </a:lnTo>
                <a:lnTo>
                  <a:pt x="36" y="1217"/>
                </a:lnTo>
                <a:lnTo>
                  <a:pt x="41" y="1270"/>
                </a:lnTo>
                <a:lnTo>
                  <a:pt x="45" y="1292"/>
                </a:lnTo>
                <a:lnTo>
                  <a:pt x="45" y="1292"/>
                </a:lnTo>
                <a:lnTo>
                  <a:pt x="48" y="1294"/>
                </a:lnTo>
                <a:lnTo>
                  <a:pt x="54" y="1297"/>
                </a:lnTo>
                <a:lnTo>
                  <a:pt x="59" y="1299"/>
                </a:lnTo>
                <a:lnTo>
                  <a:pt x="62" y="1152"/>
                </a:lnTo>
                <a:lnTo>
                  <a:pt x="62" y="1152"/>
                </a:lnTo>
                <a:lnTo>
                  <a:pt x="74" y="1156"/>
                </a:lnTo>
                <a:lnTo>
                  <a:pt x="84" y="1158"/>
                </a:lnTo>
                <a:lnTo>
                  <a:pt x="92" y="1158"/>
                </a:lnTo>
                <a:lnTo>
                  <a:pt x="92" y="1158"/>
                </a:lnTo>
                <a:lnTo>
                  <a:pt x="100" y="1157"/>
                </a:lnTo>
                <a:lnTo>
                  <a:pt x="111" y="1152"/>
                </a:lnTo>
                <a:lnTo>
                  <a:pt x="118" y="1147"/>
                </a:lnTo>
                <a:lnTo>
                  <a:pt x="122" y="1144"/>
                </a:lnTo>
                <a:lnTo>
                  <a:pt x="123" y="1142"/>
                </a:lnTo>
                <a:lnTo>
                  <a:pt x="123" y="1142"/>
                </a:lnTo>
                <a:lnTo>
                  <a:pt x="130" y="1108"/>
                </a:lnTo>
                <a:lnTo>
                  <a:pt x="133" y="1083"/>
                </a:lnTo>
                <a:lnTo>
                  <a:pt x="135" y="1066"/>
                </a:lnTo>
                <a:lnTo>
                  <a:pt x="135" y="1066"/>
                </a:lnTo>
                <a:lnTo>
                  <a:pt x="136" y="1057"/>
                </a:lnTo>
                <a:lnTo>
                  <a:pt x="139" y="1045"/>
                </a:lnTo>
                <a:lnTo>
                  <a:pt x="149" y="1016"/>
                </a:lnTo>
                <a:lnTo>
                  <a:pt x="159" y="992"/>
                </a:lnTo>
                <a:lnTo>
                  <a:pt x="164" y="984"/>
                </a:lnTo>
                <a:lnTo>
                  <a:pt x="166" y="981"/>
                </a:lnTo>
                <a:lnTo>
                  <a:pt x="166" y="981"/>
                </a:lnTo>
                <a:lnTo>
                  <a:pt x="174" y="979"/>
                </a:lnTo>
                <a:lnTo>
                  <a:pt x="187" y="974"/>
                </a:lnTo>
                <a:lnTo>
                  <a:pt x="205" y="968"/>
                </a:lnTo>
                <a:lnTo>
                  <a:pt x="213" y="962"/>
                </a:lnTo>
                <a:lnTo>
                  <a:pt x="390" y="1006"/>
                </a:lnTo>
                <a:lnTo>
                  <a:pt x="334" y="1223"/>
                </a:lnTo>
                <a:lnTo>
                  <a:pt x="334" y="1223"/>
                </a:lnTo>
                <a:lnTo>
                  <a:pt x="331" y="1228"/>
                </a:lnTo>
                <a:lnTo>
                  <a:pt x="328" y="1237"/>
                </a:lnTo>
                <a:lnTo>
                  <a:pt x="328" y="1237"/>
                </a:lnTo>
                <a:lnTo>
                  <a:pt x="323" y="1242"/>
                </a:lnTo>
                <a:lnTo>
                  <a:pt x="315" y="1250"/>
                </a:lnTo>
                <a:lnTo>
                  <a:pt x="306" y="1259"/>
                </a:lnTo>
                <a:lnTo>
                  <a:pt x="298" y="1269"/>
                </a:lnTo>
                <a:lnTo>
                  <a:pt x="298" y="1269"/>
                </a:lnTo>
                <a:lnTo>
                  <a:pt x="285" y="1289"/>
                </a:lnTo>
                <a:lnTo>
                  <a:pt x="277" y="1299"/>
                </a:lnTo>
                <a:lnTo>
                  <a:pt x="273" y="1309"/>
                </a:lnTo>
                <a:lnTo>
                  <a:pt x="273" y="1309"/>
                </a:lnTo>
                <a:lnTo>
                  <a:pt x="269" y="1320"/>
                </a:lnTo>
                <a:lnTo>
                  <a:pt x="264" y="1331"/>
                </a:lnTo>
                <a:lnTo>
                  <a:pt x="260" y="1341"/>
                </a:lnTo>
                <a:lnTo>
                  <a:pt x="259" y="1349"/>
                </a:lnTo>
                <a:lnTo>
                  <a:pt x="259" y="1349"/>
                </a:lnTo>
                <a:lnTo>
                  <a:pt x="259" y="1360"/>
                </a:lnTo>
                <a:lnTo>
                  <a:pt x="258" y="1367"/>
                </a:lnTo>
                <a:lnTo>
                  <a:pt x="255" y="1373"/>
                </a:lnTo>
                <a:lnTo>
                  <a:pt x="255" y="1373"/>
                </a:lnTo>
                <a:lnTo>
                  <a:pt x="250" y="1384"/>
                </a:lnTo>
                <a:lnTo>
                  <a:pt x="243" y="1397"/>
                </a:lnTo>
                <a:lnTo>
                  <a:pt x="232" y="1412"/>
                </a:lnTo>
                <a:lnTo>
                  <a:pt x="169" y="1401"/>
                </a:lnTo>
                <a:lnTo>
                  <a:pt x="169" y="1401"/>
                </a:lnTo>
                <a:lnTo>
                  <a:pt x="160" y="1411"/>
                </a:lnTo>
                <a:lnTo>
                  <a:pt x="155" y="1420"/>
                </a:lnTo>
                <a:lnTo>
                  <a:pt x="151" y="1427"/>
                </a:lnTo>
                <a:lnTo>
                  <a:pt x="151" y="1427"/>
                </a:lnTo>
                <a:lnTo>
                  <a:pt x="150" y="1434"/>
                </a:lnTo>
                <a:lnTo>
                  <a:pt x="151" y="1443"/>
                </a:lnTo>
                <a:lnTo>
                  <a:pt x="153" y="1453"/>
                </a:lnTo>
                <a:lnTo>
                  <a:pt x="153" y="1453"/>
                </a:lnTo>
                <a:lnTo>
                  <a:pt x="309" y="1482"/>
                </a:lnTo>
                <a:lnTo>
                  <a:pt x="418" y="1502"/>
                </a:lnTo>
                <a:lnTo>
                  <a:pt x="472" y="1512"/>
                </a:lnTo>
                <a:lnTo>
                  <a:pt x="472" y="1512"/>
                </a:lnTo>
                <a:lnTo>
                  <a:pt x="477" y="1511"/>
                </a:lnTo>
                <a:lnTo>
                  <a:pt x="484" y="1509"/>
                </a:lnTo>
                <a:lnTo>
                  <a:pt x="497" y="1500"/>
                </a:lnTo>
                <a:lnTo>
                  <a:pt x="503" y="1495"/>
                </a:lnTo>
                <a:lnTo>
                  <a:pt x="508" y="1490"/>
                </a:lnTo>
                <a:lnTo>
                  <a:pt x="512" y="1485"/>
                </a:lnTo>
                <a:lnTo>
                  <a:pt x="513" y="1481"/>
                </a:lnTo>
                <a:lnTo>
                  <a:pt x="513" y="1481"/>
                </a:lnTo>
                <a:lnTo>
                  <a:pt x="514" y="1474"/>
                </a:lnTo>
                <a:lnTo>
                  <a:pt x="513" y="1472"/>
                </a:lnTo>
                <a:lnTo>
                  <a:pt x="512" y="1471"/>
                </a:lnTo>
                <a:lnTo>
                  <a:pt x="507" y="1469"/>
                </a:lnTo>
                <a:lnTo>
                  <a:pt x="507" y="1469"/>
                </a:lnTo>
                <a:lnTo>
                  <a:pt x="439" y="1449"/>
                </a:lnTo>
                <a:lnTo>
                  <a:pt x="450" y="1433"/>
                </a:lnTo>
                <a:lnTo>
                  <a:pt x="450" y="1433"/>
                </a:lnTo>
                <a:lnTo>
                  <a:pt x="456" y="1433"/>
                </a:lnTo>
                <a:lnTo>
                  <a:pt x="470" y="1433"/>
                </a:lnTo>
                <a:lnTo>
                  <a:pt x="477" y="1431"/>
                </a:lnTo>
                <a:lnTo>
                  <a:pt x="484" y="1427"/>
                </a:lnTo>
                <a:lnTo>
                  <a:pt x="490" y="1424"/>
                </a:lnTo>
                <a:lnTo>
                  <a:pt x="491" y="1420"/>
                </a:lnTo>
                <a:lnTo>
                  <a:pt x="493" y="1416"/>
                </a:lnTo>
                <a:lnTo>
                  <a:pt x="493" y="1416"/>
                </a:lnTo>
                <a:lnTo>
                  <a:pt x="494" y="1407"/>
                </a:lnTo>
                <a:lnTo>
                  <a:pt x="491" y="1396"/>
                </a:lnTo>
                <a:lnTo>
                  <a:pt x="488" y="1384"/>
                </a:lnTo>
                <a:lnTo>
                  <a:pt x="483" y="1373"/>
                </a:lnTo>
                <a:lnTo>
                  <a:pt x="472" y="1353"/>
                </a:lnTo>
                <a:lnTo>
                  <a:pt x="466" y="1342"/>
                </a:lnTo>
                <a:lnTo>
                  <a:pt x="466" y="1342"/>
                </a:lnTo>
                <a:lnTo>
                  <a:pt x="433" y="1285"/>
                </a:lnTo>
                <a:lnTo>
                  <a:pt x="431" y="1254"/>
                </a:lnTo>
                <a:lnTo>
                  <a:pt x="576" y="1015"/>
                </a:lnTo>
                <a:lnTo>
                  <a:pt x="668" y="953"/>
                </a:lnTo>
                <a:lnTo>
                  <a:pt x="668" y="953"/>
                </a:lnTo>
                <a:lnTo>
                  <a:pt x="715" y="823"/>
                </a:lnTo>
                <a:lnTo>
                  <a:pt x="715" y="823"/>
                </a:lnTo>
                <a:lnTo>
                  <a:pt x="719" y="803"/>
                </a:lnTo>
                <a:lnTo>
                  <a:pt x="724" y="761"/>
                </a:lnTo>
                <a:lnTo>
                  <a:pt x="738" y="644"/>
                </a:lnTo>
                <a:lnTo>
                  <a:pt x="754" y="483"/>
                </a:lnTo>
                <a:lnTo>
                  <a:pt x="754" y="483"/>
                </a:lnTo>
                <a:lnTo>
                  <a:pt x="938" y="465"/>
                </a:lnTo>
                <a:lnTo>
                  <a:pt x="1131" y="449"/>
                </a:lnTo>
                <a:lnTo>
                  <a:pt x="1131" y="449"/>
                </a:lnTo>
                <a:lnTo>
                  <a:pt x="1139" y="446"/>
                </a:lnTo>
                <a:lnTo>
                  <a:pt x="1149" y="440"/>
                </a:lnTo>
                <a:lnTo>
                  <a:pt x="1178" y="421"/>
                </a:lnTo>
                <a:lnTo>
                  <a:pt x="1206" y="402"/>
                </a:lnTo>
                <a:lnTo>
                  <a:pt x="1217" y="396"/>
                </a:lnTo>
                <a:lnTo>
                  <a:pt x="1224" y="393"/>
                </a:lnTo>
                <a:lnTo>
                  <a:pt x="1224" y="393"/>
                </a:lnTo>
                <a:lnTo>
                  <a:pt x="1234" y="396"/>
                </a:lnTo>
                <a:lnTo>
                  <a:pt x="1248" y="399"/>
                </a:lnTo>
                <a:lnTo>
                  <a:pt x="1262" y="402"/>
                </a:lnTo>
                <a:lnTo>
                  <a:pt x="1268" y="402"/>
                </a:lnTo>
                <a:lnTo>
                  <a:pt x="1273" y="401"/>
                </a:lnTo>
                <a:lnTo>
                  <a:pt x="1273" y="401"/>
                </a:lnTo>
                <a:lnTo>
                  <a:pt x="1280" y="397"/>
                </a:lnTo>
                <a:lnTo>
                  <a:pt x="1287" y="389"/>
                </a:lnTo>
                <a:lnTo>
                  <a:pt x="1306" y="369"/>
                </a:lnTo>
                <a:lnTo>
                  <a:pt x="1325" y="349"/>
                </a:lnTo>
                <a:lnTo>
                  <a:pt x="1337" y="336"/>
                </a:lnTo>
                <a:lnTo>
                  <a:pt x="1337" y="336"/>
                </a:lnTo>
                <a:lnTo>
                  <a:pt x="1348" y="325"/>
                </a:lnTo>
                <a:lnTo>
                  <a:pt x="1366" y="304"/>
                </a:lnTo>
                <a:lnTo>
                  <a:pt x="1393" y="273"/>
                </a:lnTo>
                <a:lnTo>
                  <a:pt x="1393" y="273"/>
                </a:lnTo>
                <a:lnTo>
                  <a:pt x="1399" y="257"/>
                </a:lnTo>
                <a:lnTo>
                  <a:pt x="1410" y="231"/>
                </a:lnTo>
                <a:lnTo>
                  <a:pt x="1426" y="194"/>
                </a:lnTo>
                <a:lnTo>
                  <a:pt x="1432" y="185"/>
                </a:lnTo>
                <a:lnTo>
                  <a:pt x="1432" y="185"/>
                </a:lnTo>
                <a:lnTo>
                  <a:pt x="1414" y="142"/>
                </a:lnTo>
                <a:lnTo>
                  <a:pt x="1402" y="108"/>
                </a:lnTo>
                <a:lnTo>
                  <a:pt x="1393" y="80"/>
                </a:lnTo>
                <a:lnTo>
                  <a:pt x="1393" y="80"/>
                </a:lnTo>
                <a:lnTo>
                  <a:pt x="1388" y="61"/>
                </a:lnTo>
                <a:lnTo>
                  <a:pt x="1384" y="52"/>
                </a:lnTo>
                <a:lnTo>
                  <a:pt x="1381" y="43"/>
                </a:lnTo>
                <a:lnTo>
                  <a:pt x="1376" y="35"/>
                </a:lnTo>
                <a:lnTo>
                  <a:pt x="1371" y="28"/>
                </a:lnTo>
                <a:lnTo>
                  <a:pt x="1365" y="22"/>
                </a:lnTo>
                <a:lnTo>
                  <a:pt x="1356" y="17"/>
                </a:lnTo>
                <a:lnTo>
                  <a:pt x="1356" y="17"/>
                </a:lnTo>
                <a:lnTo>
                  <a:pt x="1346" y="14"/>
                </a:lnTo>
                <a:lnTo>
                  <a:pt x="1332" y="11"/>
                </a:lnTo>
                <a:lnTo>
                  <a:pt x="1299" y="5"/>
                </a:lnTo>
                <a:lnTo>
                  <a:pt x="1266" y="1"/>
                </a:lnTo>
                <a:lnTo>
                  <a:pt x="1243" y="0"/>
                </a:lnTo>
                <a:lnTo>
                  <a:pt x="1243" y="0"/>
                </a:lnTo>
                <a:lnTo>
                  <a:pt x="1234" y="1"/>
                </a:lnTo>
                <a:lnTo>
                  <a:pt x="1225" y="5"/>
                </a:lnTo>
                <a:lnTo>
                  <a:pt x="1216" y="9"/>
                </a:lnTo>
                <a:lnTo>
                  <a:pt x="1207" y="14"/>
                </a:lnTo>
                <a:lnTo>
                  <a:pt x="1193" y="24"/>
                </a:lnTo>
                <a:lnTo>
                  <a:pt x="1188" y="28"/>
                </a:lnTo>
                <a:lnTo>
                  <a:pt x="1138" y="8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004E1C7F-0FBB-4DB5-B803-42F5B5C335E6}"/>
              </a:ext>
            </a:extLst>
          </p:cNvPr>
          <p:cNvSpPr>
            <a:spLocks/>
          </p:cNvSpPr>
          <p:nvPr/>
        </p:nvSpPr>
        <p:spPr bwMode="auto">
          <a:xfrm>
            <a:off x="416423" y="1080550"/>
            <a:ext cx="1588976" cy="1300930"/>
          </a:xfrm>
          <a:custGeom>
            <a:avLst/>
            <a:gdLst>
              <a:gd name="T0" fmla="*/ 840 w 1346"/>
              <a:gd name="T1" fmla="*/ 145 h 1102"/>
              <a:gd name="T2" fmla="*/ 779 w 1346"/>
              <a:gd name="T3" fmla="*/ 217 h 1102"/>
              <a:gd name="T4" fmla="*/ 672 w 1346"/>
              <a:gd name="T5" fmla="*/ 366 h 1102"/>
              <a:gd name="T6" fmla="*/ 372 w 1346"/>
              <a:gd name="T7" fmla="*/ 701 h 1102"/>
              <a:gd name="T8" fmla="*/ 288 w 1346"/>
              <a:gd name="T9" fmla="*/ 777 h 1102"/>
              <a:gd name="T10" fmla="*/ 188 w 1346"/>
              <a:gd name="T11" fmla="*/ 901 h 1102"/>
              <a:gd name="T12" fmla="*/ 149 w 1346"/>
              <a:gd name="T13" fmla="*/ 932 h 1102"/>
              <a:gd name="T14" fmla="*/ 57 w 1346"/>
              <a:gd name="T15" fmla="*/ 973 h 1102"/>
              <a:gd name="T16" fmla="*/ 31 w 1346"/>
              <a:gd name="T17" fmla="*/ 995 h 1102"/>
              <a:gd name="T18" fmla="*/ 0 w 1346"/>
              <a:gd name="T19" fmla="*/ 1045 h 1102"/>
              <a:gd name="T20" fmla="*/ 12 w 1346"/>
              <a:gd name="T21" fmla="*/ 1061 h 1102"/>
              <a:gd name="T22" fmla="*/ 34 w 1346"/>
              <a:gd name="T23" fmla="*/ 1049 h 1102"/>
              <a:gd name="T24" fmla="*/ 108 w 1346"/>
              <a:gd name="T25" fmla="*/ 1049 h 1102"/>
              <a:gd name="T26" fmla="*/ 197 w 1346"/>
              <a:gd name="T27" fmla="*/ 987 h 1102"/>
              <a:gd name="T28" fmla="*/ 230 w 1346"/>
              <a:gd name="T29" fmla="*/ 951 h 1102"/>
              <a:gd name="T30" fmla="*/ 461 w 1346"/>
              <a:gd name="T31" fmla="*/ 782 h 1102"/>
              <a:gd name="T32" fmla="*/ 595 w 1346"/>
              <a:gd name="T33" fmla="*/ 683 h 1102"/>
              <a:gd name="T34" fmla="*/ 708 w 1346"/>
              <a:gd name="T35" fmla="*/ 599 h 1102"/>
              <a:gd name="T36" fmla="*/ 824 w 1346"/>
              <a:gd name="T37" fmla="*/ 523 h 1102"/>
              <a:gd name="T38" fmla="*/ 828 w 1346"/>
              <a:gd name="T39" fmla="*/ 530 h 1102"/>
              <a:gd name="T40" fmla="*/ 804 w 1346"/>
              <a:gd name="T41" fmla="*/ 593 h 1102"/>
              <a:gd name="T42" fmla="*/ 792 w 1346"/>
              <a:gd name="T43" fmla="*/ 710 h 1102"/>
              <a:gd name="T44" fmla="*/ 778 w 1346"/>
              <a:gd name="T45" fmla="*/ 813 h 1102"/>
              <a:gd name="T46" fmla="*/ 692 w 1346"/>
              <a:gd name="T47" fmla="*/ 993 h 1102"/>
              <a:gd name="T48" fmla="*/ 678 w 1346"/>
              <a:gd name="T49" fmla="*/ 1020 h 1102"/>
              <a:gd name="T50" fmla="*/ 692 w 1346"/>
              <a:gd name="T51" fmla="*/ 1047 h 1102"/>
              <a:gd name="T52" fmla="*/ 686 w 1346"/>
              <a:gd name="T53" fmla="*/ 1083 h 1102"/>
              <a:gd name="T54" fmla="*/ 701 w 1346"/>
              <a:gd name="T55" fmla="*/ 1102 h 1102"/>
              <a:gd name="T56" fmla="*/ 732 w 1346"/>
              <a:gd name="T57" fmla="*/ 1072 h 1102"/>
              <a:gd name="T58" fmla="*/ 772 w 1346"/>
              <a:gd name="T59" fmla="*/ 1052 h 1102"/>
              <a:gd name="T60" fmla="*/ 797 w 1346"/>
              <a:gd name="T61" fmla="*/ 1009 h 1102"/>
              <a:gd name="T62" fmla="*/ 904 w 1346"/>
              <a:gd name="T63" fmla="*/ 799 h 1102"/>
              <a:gd name="T64" fmla="*/ 937 w 1346"/>
              <a:gd name="T65" fmla="*/ 665 h 1102"/>
              <a:gd name="T66" fmla="*/ 967 w 1346"/>
              <a:gd name="T67" fmla="*/ 629 h 1102"/>
              <a:gd name="T68" fmla="*/ 1087 w 1346"/>
              <a:gd name="T69" fmla="*/ 475 h 1102"/>
              <a:gd name="T70" fmla="*/ 1101 w 1346"/>
              <a:gd name="T71" fmla="*/ 418 h 1102"/>
              <a:gd name="T72" fmla="*/ 1184 w 1346"/>
              <a:gd name="T73" fmla="*/ 276 h 1102"/>
              <a:gd name="T74" fmla="*/ 1318 w 1346"/>
              <a:gd name="T75" fmla="*/ 195 h 1102"/>
              <a:gd name="T76" fmla="*/ 1344 w 1346"/>
              <a:gd name="T77" fmla="*/ 148 h 1102"/>
              <a:gd name="T78" fmla="*/ 1342 w 1346"/>
              <a:gd name="T79" fmla="*/ 125 h 1102"/>
              <a:gd name="T80" fmla="*/ 1261 w 1346"/>
              <a:gd name="T81" fmla="*/ 129 h 1102"/>
              <a:gd name="T82" fmla="*/ 1146 w 1346"/>
              <a:gd name="T83" fmla="*/ 137 h 1102"/>
              <a:gd name="T84" fmla="*/ 1126 w 1346"/>
              <a:gd name="T85" fmla="*/ 111 h 1102"/>
              <a:gd name="T86" fmla="*/ 1117 w 1346"/>
              <a:gd name="T87" fmla="*/ 115 h 1102"/>
              <a:gd name="T88" fmla="*/ 1080 w 1346"/>
              <a:gd name="T89" fmla="*/ 88 h 1102"/>
              <a:gd name="T90" fmla="*/ 1059 w 1346"/>
              <a:gd name="T91" fmla="*/ 41 h 1102"/>
              <a:gd name="T92" fmla="*/ 999 w 1346"/>
              <a:gd name="T93" fmla="*/ 4 h 1102"/>
              <a:gd name="T94" fmla="*/ 950 w 1346"/>
              <a:gd name="T95" fmla="*/ 3 h 1102"/>
              <a:gd name="T96" fmla="*/ 892 w 1346"/>
              <a:gd name="T97" fmla="*/ 40 h 1102"/>
              <a:gd name="T98" fmla="*/ 871 w 1346"/>
              <a:gd name="T99" fmla="*/ 79 h 1102"/>
              <a:gd name="T100" fmla="*/ 873 w 1346"/>
              <a:gd name="T101" fmla="*/ 127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46" h="1102">
                <a:moveTo>
                  <a:pt x="873" y="127"/>
                </a:moveTo>
                <a:lnTo>
                  <a:pt x="873" y="127"/>
                </a:lnTo>
                <a:lnTo>
                  <a:pt x="866" y="130"/>
                </a:lnTo>
                <a:lnTo>
                  <a:pt x="851" y="139"/>
                </a:lnTo>
                <a:lnTo>
                  <a:pt x="840" y="145"/>
                </a:lnTo>
                <a:lnTo>
                  <a:pt x="830" y="153"/>
                </a:lnTo>
                <a:lnTo>
                  <a:pt x="819" y="163"/>
                </a:lnTo>
                <a:lnTo>
                  <a:pt x="810" y="176"/>
                </a:lnTo>
                <a:lnTo>
                  <a:pt x="810" y="176"/>
                </a:lnTo>
                <a:lnTo>
                  <a:pt x="779" y="217"/>
                </a:lnTo>
                <a:lnTo>
                  <a:pt x="735" y="278"/>
                </a:lnTo>
                <a:lnTo>
                  <a:pt x="693" y="334"/>
                </a:lnTo>
                <a:lnTo>
                  <a:pt x="678" y="354"/>
                </a:lnTo>
                <a:lnTo>
                  <a:pt x="672" y="366"/>
                </a:lnTo>
                <a:lnTo>
                  <a:pt x="672" y="366"/>
                </a:lnTo>
                <a:lnTo>
                  <a:pt x="658" y="396"/>
                </a:lnTo>
                <a:lnTo>
                  <a:pt x="420" y="667"/>
                </a:lnTo>
                <a:lnTo>
                  <a:pt x="420" y="667"/>
                </a:lnTo>
                <a:lnTo>
                  <a:pt x="406" y="676"/>
                </a:lnTo>
                <a:lnTo>
                  <a:pt x="372" y="701"/>
                </a:lnTo>
                <a:lnTo>
                  <a:pt x="350" y="719"/>
                </a:lnTo>
                <a:lnTo>
                  <a:pt x="329" y="736"/>
                </a:lnTo>
                <a:lnTo>
                  <a:pt x="307" y="757"/>
                </a:lnTo>
                <a:lnTo>
                  <a:pt x="288" y="777"/>
                </a:lnTo>
                <a:lnTo>
                  <a:pt x="288" y="777"/>
                </a:lnTo>
                <a:lnTo>
                  <a:pt x="254" y="819"/>
                </a:lnTo>
                <a:lnTo>
                  <a:pt x="222" y="858"/>
                </a:lnTo>
                <a:lnTo>
                  <a:pt x="198" y="889"/>
                </a:lnTo>
                <a:lnTo>
                  <a:pt x="188" y="901"/>
                </a:lnTo>
                <a:lnTo>
                  <a:pt x="188" y="901"/>
                </a:lnTo>
                <a:lnTo>
                  <a:pt x="169" y="913"/>
                </a:lnTo>
                <a:lnTo>
                  <a:pt x="156" y="923"/>
                </a:lnTo>
                <a:lnTo>
                  <a:pt x="151" y="927"/>
                </a:lnTo>
                <a:lnTo>
                  <a:pt x="149" y="932"/>
                </a:lnTo>
                <a:lnTo>
                  <a:pt x="149" y="932"/>
                </a:lnTo>
                <a:lnTo>
                  <a:pt x="142" y="936"/>
                </a:lnTo>
                <a:lnTo>
                  <a:pt x="130" y="942"/>
                </a:lnTo>
                <a:lnTo>
                  <a:pt x="94" y="956"/>
                </a:lnTo>
                <a:lnTo>
                  <a:pt x="75" y="965"/>
                </a:lnTo>
                <a:lnTo>
                  <a:pt x="57" y="973"/>
                </a:lnTo>
                <a:lnTo>
                  <a:pt x="43" y="980"/>
                </a:lnTo>
                <a:lnTo>
                  <a:pt x="38" y="985"/>
                </a:lnTo>
                <a:lnTo>
                  <a:pt x="34" y="988"/>
                </a:lnTo>
                <a:lnTo>
                  <a:pt x="34" y="988"/>
                </a:lnTo>
                <a:lnTo>
                  <a:pt x="31" y="995"/>
                </a:lnTo>
                <a:lnTo>
                  <a:pt x="28" y="1002"/>
                </a:lnTo>
                <a:lnTo>
                  <a:pt x="24" y="1013"/>
                </a:lnTo>
                <a:lnTo>
                  <a:pt x="24" y="1022"/>
                </a:lnTo>
                <a:lnTo>
                  <a:pt x="24" y="1025"/>
                </a:lnTo>
                <a:lnTo>
                  <a:pt x="0" y="1045"/>
                </a:lnTo>
                <a:lnTo>
                  <a:pt x="0" y="1045"/>
                </a:lnTo>
                <a:lnTo>
                  <a:pt x="3" y="1052"/>
                </a:lnTo>
                <a:lnTo>
                  <a:pt x="6" y="1059"/>
                </a:lnTo>
                <a:lnTo>
                  <a:pt x="9" y="1060"/>
                </a:lnTo>
                <a:lnTo>
                  <a:pt x="12" y="1061"/>
                </a:lnTo>
                <a:lnTo>
                  <a:pt x="12" y="1061"/>
                </a:lnTo>
                <a:lnTo>
                  <a:pt x="18" y="1059"/>
                </a:lnTo>
                <a:lnTo>
                  <a:pt x="25" y="1055"/>
                </a:lnTo>
                <a:lnTo>
                  <a:pt x="34" y="1049"/>
                </a:lnTo>
                <a:lnTo>
                  <a:pt x="34" y="1049"/>
                </a:lnTo>
                <a:lnTo>
                  <a:pt x="60" y="1050"/>
                </a:lnTo>
                <a:lnTo>
                  <a:pt x="81" y="1051"/>
                </a:lnTo>
                <a:lnTo>
                  <a:pt x="99" y="1051"/>
                </a:lnTo>
                <a:lnTo>
                  <a:pt x="99" y="1051"/>
                </a:lnTo>
                <a:lnTo>
                  <a:pt x="108" y="1049"/>
                </a:lnTo>
                <a:lnTo>
                  <a:pt x="118" y="1044"/>
                </a:lnTo>
                <a:lnTo>
                  <a:pt x="131" y="1035"/>
                </a:lnTo>
                <a:lnTo>
                  <a:pt x="145" y="1026"/>
                </a:lnTo>
                <a:lnTo>
                  <a:pt x="173" y="1004"/>
                </a:lnTo>
                <a:lnTo>
                  <a:pt x="197" y="987"/>
                </a:lnTo>
                <a:lnTo>
                  <a:pt x="197" y="987"/>
                </a:lnTo>
                <a:lnTo>
                  <a:pt x="207" y="979"/>
                </a:lnTo>
                <a:lnTo>
                  <a:pt x="216" y="970"/>
                </a:lnTo>
                <a:lnTo>
                  <a:pt x="223" y="961"/>
                </a:lnTo>
                <a:lnTo>
                  <a:pt x="230" y="951"/>
                </a:lnTo>
                <a:lnTo>
                  <a:pt x="239" y="936"/>
                </a:lnTo>
                <a:lnTo>
                  <a:pt x="243" y="928"/>
                </a:lnTo>
                <a:lnTo>
                  <a:pt x="243" y="928"/>
                </a:lnTo>
                <a:lnTo>
                  <a:pt x="372" y="842"/>
                </a:lnTo>
                <a:lnTo>
                  <a:pt x="461" y="782"/>
                </a:lnTo>
                <a:lnTo>
                  <a:pt x="504" y="754"/>
                </a:lnTo>
                <a:lnTo>
                  <a:pt x="504" y="754"/>
                </a:lnTo>
                <a:lnTo>
                  <a:pt x="514" y="748"/>
                </a:lnTo>
                <a:lnTo>
                  <a:pt x="534" y="731"/>
                </a:lnTo>
                <a:lnTo>
                  <a:pt x="595" y="683"/>
                </a:lnTo>
                <a:lnTo>
                  <a:pt x="659" y="632"/>
                </a:lnTo>
                <a:lnTo>
                  <a:pt x="683" y="615"/>
                </a:lnTo>
                <a:lnTo>
                  <a:pt x="697" y="606"/>
                </a:lnTo>
                <a:lnTo>
                  <a:pt x="697" y="606"/>
                </a:lnTo>
                <a:lnTo>
                  <a:pt x="708" y="599"/>
                </a:lnTo>
                <a:lnTo>
                  <a:pt x="725" y="587"/>
                </a:lnTo>
                <a:lnTo>
                  <a:pt x="769" y="556"/>
                </a:lnTo>
                <a:lnTo>
                  <a:pt x="792" y="541"/>
                </a:lnTo>
                <a:lnTo>
                  <a:pt x="810" y="530"/>
                </a:lnTo>
                <a:lnTo>
                  <a:pt x="824" y="523"/>
                </a:lnTo>
                <a:lnTo>
                  <a:pt x="828" y="522"/>
                </a:lnTo>
                <a:lnTo>
                  <a:pt x="828" y="523"/>
                </a:lnTo>
                <a:lnTo>
                  <a:pt x="829" y="525"/>
                </a:lnTo>
                <a:lnTo>
                  <a:pt x="829" y="525"/>
                </a:lnTo>
                <a:lnTo>
                  <a:pt x="828" y="530"/>
                </a:lnTo>
                <a:lnTo>
                  <a:pt x="825" y="537"/>
                </a:lnTo>
                <a:lnTo>
                  <a:pt x="816" y="556"/>
                </a:lnTo>
                <a:lnTo>
                  <a:pt x="811" y="568"/>
                </a:lnTo>
                <a:lnTo>
                  <a:pt x="806" y="580"/>
                </a:lnTo>
                <a:lnTo>
                  <a:pt x="804" y="593"/>
                </a:lnTo>
                <a:lnTo>
                  <a:pt x="802" y="606"/>
                </a:lnTo>
                <a:lnTo>
                  <a:pt x="802" y="606"/>
                </a:lnTo>
                <a:lnTo>
                  <a:pt x="801" y="625"/>
                </a:lnTo>
                <a:lnTo>
                  <a:pt x="798" y="649"/>
                </a:lnTo>
                <a:lnTo>
                  <a:pt x="792" y="710"/>
                </a:lnTo>
                <a:lnTo>
                  <a:pt x="786" y="764"/>
                </a:lnTo>
                <a:lnTo>
                  <a:pt x="783" y="792"/>
                </a:lnTo>
                <a:lnTo>
                  <a:pt x="783" y="792"/>
                </a:lnTo>
                <a:lnTo>
                  <a:pt x="782" y="800"/>
                </a:lnTo>
                <a:lnTo>
                  <a:pt x="778" y="813"/>
                </a:lnTo>
                <a:lnTo>
                  <a:pt x="767" y="847"/>
                </a:lnTo>
                <a:lnTo>
                  <a:pt x="749" y="896"/>
                </a:lnTo>
                <a:lnTo>
                  <a:pt x="749" y="896"/>
                </a:lnTo>
                <a:lnTo>
                  <a:pt x="738" y="921"/>
                </a:lnTo>
                <a:lnTo>
                  <a:pt x="692" y="993"/>
                </a:lnTo>
                <a:lnTo>
                  <a:pt x="692" y="993"/>
                </a:lnTo>
                <a:lnTo>
                  <a:pt x="684" y="1002"/>
                </a:lnTo>
                <a:lnTo>
                  <a:pt x="679" y="1011"/>
                </a:lnTo>
                <a:lnTo>
                  <a:pt x="678" y="1016"/>
                </a:lnTo>
                <a:lnTo>
                  <a:pt x="678" y="1020"/>
                </a:lnTo>
                <a:lnTo>
                  <a:pt x="678" y="1020"/>
                </a:lnTo>
                <a:lnTo>
                  <a:pt x="678" y="1025"/>
                </a:lnTo>
                <a:lnTo>
                  <a:pt x="680" y="1030"/>
                </a:lnTo>
                <a:lnTo>
                  <a:pt x="687" y="1040"/>
                </a:lnTo>
                <a:lnTo>
                  <a:pt x="692" y="1047"/>
                </a:lnTo>
                <a:lnTo>
                  <a:pt x="694" y="1050"/>
                </a:lnTo>
                <a:lnTo>
                  <a:pt x="679" y="1063"/>
                </a:lnTo>
                <a:lnTo>
                  <a:pt x="679" y="1063"/>
                </a:lnTo>
                <a:lnTo>
                  <a:pt x="680" y="1069"/>
                </a:lnTo>
                <a:lnTo>
                  <a:pt x="686" y="1083"/>
                </a:lnTo>
                <a:lnTo>
                  <a:pt x="689" y="1091"/>
                </a:lnTo>
                <a:lnTo>
                  <a:pt x="693" y="1097"/>
                </a:lnTo>
                <a:lnTo>
                  <a:pt x="697" y="1101"/>
                </a:lnTo>
                <a:lnTo>
                  <a:pt x="699" y="1102"/>
                </a:lnTo>
                <a:lnTo>
                  <a:pt x="701" y="1102"/>
                </a:lnTo>
                <a:lnTo>
                  <a:pt x="701" y="1102"/>
                </a:lnTo>
                <a:lnTo>
                  <a:pt x="706" y="1101"/>
                </a:lnTo>
                <a:lnTo>
                  <a:pt x="711" y="1097"/>
                </a:lnTo>
                <a:lnTo>
                  <a:pt x="721" y="1087"/>
                </a:lnTo>
                <a:lnTo>
                  <a:pt x="732" y="1072"/>
                </a:lnTo>
                <a:lnTo>
                  <a:pt x="732" y="1072"/>
                </a:lnTo>
                <a:lnTo>
                  <a:pt x="746" y="1068"/>
                </a:lnTo>
                <a:lnTo>
                  <a:pt x="759" y="1061"/>
                </a:lnTo>
                <a:lnTo>
                  <a:pt x="765" y="1058"/>
                </a:lnTo>
                <a:lnTo>
                  <a:pt x="772" y="1052"/>
                </a:lnTo>
                <a:lnTo>
                  <a:pt x="772" y="1052"/>
                </a:lnTo>
                <a:lnTo>
                  <a:pt x="778" y="1046"/>
                </a:lnTo>
                <a:lnTo>
                  <a:pt x="785" y="1035"/>
                </a:lnTo>
                <a:lnTo>
                  <a:pt x="791" y="1022"/>
                </a:lnTo>
                <a:lnTo>
                  <a:pt x="797" y="1009"/>
                </a:lnTo>
                <a:lnTo>
                  <a:pt x="806" y="985"/>
                </a:lnTo>
                <a:lnTo>
                  <a:pt x="810" y="974"/>
                </a:lnTo>
                <a:lnTo>
                  <a:pt x="811" y="936"/>
                </a:lnTo>
                <a:lnTo>
                  <a:pt x="904" y="799"/>
                </a:lnTo>
                <a:lnTo>
                  <a:pt x="904" y="799"/>
                </a:lnTo>
                <a:lnTo>
                  <a:pt x="909" y="778"/>
                </a:lnTo>
                <a:lnTo>
                  <a:pt x="919" y="731"/>
                </a:lnTo>
                <a:lnTo>
                  <a:pt x="924" y="706"/>
                </a:lnTo>
                <a:lnTo>
                  <a:pt x="930" y="683"/>
                </a:lnTo>
                <a:lnTo>
                  <a:pt x="937" y="665"/>
                </a:lnTo>
                <a:lnTo>
                  <a:pt x="939" y="660"/>
                </a:lnTo>
                <a:lnTo>
                  <a:pt x="942" y="657"/>
                </a:lnTo>
                <a:lnTo>
                  <a:pt x="942" y="657"/>
                </a:lnTo>
                <a:lnTo>
                  <a:pt x="951" y="648"/>
                </a:lnTo>
                <a:lnTo>
                  <a:pt x="967" y="629"/>
                </a:lnTo>
                <a:lnTo>
                  <a:pt x="1010" y="575"/>
                </a:lnTo>
                <a:lnTo>
                  <a:pt x="1057" y="517"/>
                </a:lnTo>
                <a:lnTo>
                  <a:pt x="1075" y="493"/>
                </a:lnTo>
                <a:lnTo>
                  <a:pt x="1087" y="475"/>
                </a:lnTo>
                <a:lnTo>
                  <a:pt x="1087" y="475"/>
                </a:lnTo>
                <a:lnTo>
                  <a:pt x="1090" y="467"/>
                </a:lnTo>
                <a:lnTo>
                  <a:pt x="1094" y="460"/>
                </a:lnTo>
                <a:lnTo>
                  <a:pt x="1097" y="450"/>
                </a:lnTo>
                <a:lnTo>
                  <a:pt x="1098" y="440"/>
                </a:lnTo>
                <a:lnTo>
                  <a:pt x="1101" y="418"/>
                </a:lnTo>
                <a:lnTo>
                  <a:pt x="1101" y="396"/>
                </a:lnTo>
                <a:lnTo>
                  <a:pt x="1101" y="375"/>
                </a:lnTo>
                <a:lnTo>
                  <a:pt x="1099" y="358"/>
                </a:lnTo>
                <a:lnTo>
                  <a:pt x="1098" y="343"/>
                </a:lnTo>
                <a:lnTo>
                  <a:pt x="1184" y="276"/>
                </a:lnTo>
                <a:lnTo>
                  <a:pt x="1184" y="276"/>
                </a:lnTo>
                <a:lnTo>
                  <a:pt x="1244" y="240"/>
                </a:lnTo>
                <a:lnTo>
                  <a:pt x="1290" y="212"/>
                </a:lnTo>
                <a:lnTo>
                  <a:pt x="1318" y="195"/>
                </a:lnTo>
                <a:lnTo>
                  <a:pt x="1318" y="195"/>
                </a:lnTo>
                <a:lnTo>
                  <a:pt x="1324" y="188"/>
                </a:lnTo>
                <a:lnTo>
                  <a:pt x="1330" y="179"/>
                </a:lnTo>
                <a:lnTo>
                  <a:pt x="1335" y="169"/>
                </a:lnTo>
                <a:lnTo>
                  <a:pt x="1340" y="159"/>
                </a:lnTo>
                <a:lnTo>
                  <a:pt x="1344" y="148"/>
                </a:lnTo>
                <a:lnTo>
                  <a:pt x="1346" y="139"/>
                </a:lnTo>
                <a:lnTo>
                  <a:pt x="1346" y="130"/>
                </a:lnTo>
                <a:lnTo>
                  <a:pt x="1344" y="127"/>
                </a:lnTo>
                <a:lnTo>
                  <a:pt x="1342" y="125"/>
                </a:lnTo>
                <a:lnTo>
                  <a:pt x="1342" y="125"/>
                </a:lnTo>
                <a:lnTo>
                  <a:pt x="1339" y="123"/>
                </a:lnTo>
                <a:lnTo>
                  <a:pt x="1333" y="122"/>
                </a:lnTo>
                <a:lnTo>
                  <a:pt x="1314" y="122"/>
                </a:lnTo>
                <a:lnTo>
                  <a:pt x="1288" y="125"/>
                </a:lnTo>
                <a:lnTo>
                  <a:pt x="1261" y="129"/>
                </a:lnTo>
                <a:lnTo>
                  <a:pt x="1211" y="136"/>
                </a:lnTo>
                <a:lnTo>
                  <a:pt x="1188" y="140"/>
                </a:lnTo>
                <a:lnTo>
                  <a:pt x="1158" y="143"/>
                </a:lnTo>
                <a:lnTo>
                  <a:pt x="1158" y="143"/>
                </a:lnTo>
                <a:lnTo>
                  <a:pt x="1146" y="137"/>
                </a:lnTo>
                <a:lnTo>
                  <a:pt x="1139" y="134"/>
                </a:lnTo>
                <a:lnTo>
                  <a:pt x="1135" y="131"/>
                </a:lnTo>
                <a:lnTo>
                  <a:pt x="1135" y="131"/>
                </a:lnTo>
                <a:lnTo>
                  <a:pt x="1130" y="118"/>
                </a:lnTo>
                <a:lnTo>
                  <a:pt x="1126" y="111"/>
                </a:lnTo>
                <a:lnTo>
                  <a:pt x="1125" y="108"/>
                </a:lnTo>
                <a:lnTo>
                  <a:pt x="1123" y="107"/>
                </a:lnTo>
                <a:lnTo>
                  <a:pt x="1123" y="107"/>
                </a:lnTo>
                <a:lnTo>
                  <a:pt x="1121" y="110"/>
                </a:lnTo>
                <a:lnTo>
                  <a:pt x="1117" y="115"/>
                </a:lnTo>
                <a:lnTo>
                  <a:pt x="1112" y="121"/>
                </a:lnTo>
                <a:lnTo>
                  <a:pt x="1089" y="118"/>
                </a:lnTo>
                <a:lnTo>
                  <a:pt x="1089" y="118"/>
                </a:lnTo>
                <a:lnTo>
                  <a:pt x="1087" y="110"/>
                </a:lnTo>
                <a:lnTo>
                  <a:pt x="1080" y="88"/>
                </a:lnTo>
                <a:lnTo>
                  <a:pt x="1075" y="75"/>
                </a:lnTo>
                <a:lnTo>
                  <a:pt x="1070" y="63"/>
                </a:lnTo>
                <a:lnTo>
                  <a:pt x="1065" y="51"/>
                </a:lnTo>
                <a:lnTo>
                  <a:pt x="1059" y="41"/>
                </a:lnTo>
                <a:lnTo>
                  <a:pt x="1059" y="41"/>
                </a:lnTo>
                <a:lnTo>
                  <a:pt x="1051" y="32"/>
                </a:lnTo>
                <a:lnTo>
                  <a:pt x="1041" y="24"/>
                </a:lnTo>
                <a:lnTo>
                  <a:pt x="1028" y="16"/>
                </a:lnTo>
                <a:lnTo>
                  <a:pt x="1014" y="9"/>
                </a:lnTo>
                <a:lnTo>
                  <a:pt x="999" y="4"/>
                </a:lnTo>
                <a:lnTo>
                  <a:pt x="983" y="2"/>
                </a:lnTo>
                <a:lnTo>
                  <a:pt x="966" y="0"/>
                </a:lnTo>
                <a:lnTo>
                  <a:pt x="958" y="2"/>
                </a:lnTo>
                <a:lnTo>
                  <a:pt x="950" y="3"/>
                </a:lnTo>
                <a:lnTo>
                  <a:pt x="950" y="3"/>
                </a:lnTo>
                <a:lnTo>
                  <a:pt x="936" y="8"/>
                </a:lnTo>
                <a:lnTo>
                  <a:pt x="922" y="14"/>
                </a:lnTo>
                <a:lnTo>
                  <a:pt x="910" y="22"/>
                </a:lnTo>
                <a:lnTo>
                  <a:pt x="901" y="31"/>
                </a:lnTo>
                <a:lnTo>
                  <a:pt x="892" y="40"/>
                </a:lnTo>
                <a:lnTo>
                  <a:pt x="886" y="50"/>
                </a:lnTo>
                <a:lnTo>
                  <a:pt x="880" y="60"/>
                </a:lnTo>
                <a:lnTo>
                  <a:pt x="875" y="69"/>
                </a:lnTo>
                <a:lnTo>
                  <a:pt x="875" y="69"/>
                </a:lnTo>
                <a:lnTo>
                  <a:pt x="871" y="79"/>
                </a:lnTo>
                <a:lnTo>
                  <a:pt x="868" y="89"/>
                </a:lnTo>
                <a:lnTo>
                  <a:pt x="868" y="99"/>
                </a:lnTo>
                <a:lnTo>
                  <a:pt x="868" y="108"/>
                </a:lnTo>
                <a:lnTo>
                  <a:pt x="871" y="122"/>
                </a:lnTo>
                <a:lnTo>
                  <a:pt x="873" y="127"/>
                </a:lnTo>
                <a:lnTo>
                  <a:pt x="873" y="12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2A421B13-8974-4C7B-9FAF-F6E2A75785B8}"/>
              </a:ext>
            </a:extLst>
          </p:cNvPr>
          <p:cNvSpPr>
            <a:spLocks/>
          </p:cNvSpPr>
          <p:nvPr/>
        </p:nvSpPr>
        <p:spPr bwMode="auto">
          <a:xfrm>
            <a:off x="8059982" y="823091"/>
            <a:ext cx="1312735" cy="1648002"/>
          </a:xfrm>
          <a:custGeom>
            <a:avLst/>
            <a:gdLst>
              <a:gd name="T0" fmla="*/ 420 w 1112"/>
              <a:gd name="T1" fmla="*/ 81 h 1396"/>
              <a:gd name="T2" fmla="*/ 438 w 1112"/>
              <a:gd name="T3" fmla="*/ 138 h 1396"/>
              <a:gd name="T4" fmla="*/ 498 w 1112"/>
              <a:gd name="T5" fmla="*/ 333 h 1396"/>
              <a:gd name="T6" fmla="*/ 516 w 1112"/>
              <a:gd name="T7" fmla="*/ 501 h 1396"/>
              <a:gd name="T8" fmla="*/ 533 w 1112"/>
              <a:gd name="T9" fmla="*/ 574 h 1396"/>
              <a:gd name="T10" fmla="*/ 487 w 1112"/>
              <a:gd name="T11" fmla="*/ 687 h 1396"/>
              <a:gd name="T12" fmla="*/ 486 w 1112"/>
              <a:gd name="T13" fmla="*/ 784 h 1396"/>
              <a:gd name="T14" fmla="*/ 405 w 1112"/>
              <a:gd name="T15" fmla="*/ 1017 h 1396"/>
              <a:gd name="T16" fmla="*/ 292 w 1112"/>
              <a:gd name="T17" fmla="*/ 1127 h 1396"/>
              <a:gd name="T18" fmla="*/ 170 w 1112"/>
              <a:gd name="T19" fmla="*/ 1222 h 1396"/>
              <a:gd name="T20" fmla="*/ 69 w 1112"/>
              <a:gd name="T21" fmla="*/ 1307 h 1396"/>
              <a:gd name="T22" fmla="*/ 55 w 1112"/>
              <a:gd name="T23" fmla="*/ 1319 h 1396"/>
              <a:gd name="T24" fmla="*/ 45 w 1112"/>
              <a:gd name="T25" fmla="*/ 1354 h 1396"/>
              <a:gd name="T26" fmla="*/ 0 w 1112"/>
              <a:gd name="T27" fmla="*/ 1396 h 1396"/>
              <a:gd name="T28" fmla="*/ 48 w 1112"/>
              <a:gd name="T29" fmla="*/ 1383 h 1396"/>
              <a:gd name="T30" fmla="*/ 63 w 1112"/>
              <a:gd name="T31" fmla="*/ 1377 h 1396"/>
              <a:gd name="T32" fmla="*/ 108 w 1112"/>
              <a:gd name="T33" fmla="*/ 1365 h 1396"/>
              <a:gd name="T34" fmla="*/ 162 w 1112"/>
              <a:gd name="T35" fmla="*/ 1336 h 1396"/>
              <a:gd name="T36" fmla="*/ 228 w 1112"/>
              <a:gd name="T37" fmla="*/ 1266 h 1396"/>
              <a:gd name="T38" fmla="*/ 336 w 1112"/>
              <a:gd name="T39" fmla="*/ 1200 h 1396"/>
              <a:gd name="T40" fmla="*/ 540 w 1112"/>
              <a:gd name="T41" fmla="*/ 1220 h 1396"/>
              <a:gd name="T42" fmla="*/ 537 w 1112"/>
              <a:gd name="T43" fmla="*/ 1274 h 1396"/>
              <a:gd name="T44" fmla="*/ 507 w 1112"/>
              <a:gd name="T45" fmla="*/ 1297 h 1396"/>
              <a:gd name="T46" fmla="*/ 505 w 1112"/>
              <a:gd name="T47" fmla="*/ 1319 h 1396"/>
              <a:gd name="T48" fmla="*/ 524 w 1112"/>
              <a:gd name="T49" fmla="*/ 1349 h 1396"/>
              <a:gd name="T50" fmla="*/ 510 w 1112"/>
              <a:gd name="T51" fmla="*/ 1385 h 1396"/>
              <a:gd name="T52" fmla="*/ 528 w 1112"/>
              <a:gd name="T53" fmla="*/ 1382 h 1396"/>
              <a:gd name="T54" fmla="*/ 580 w 1112"/>
              <a:gd name="T55" fmla="*/ 1337 h 1396"/>
              <a:gd name="T56" fmla="*/ 611 w 1112"/>
              <a:gd name="T57" fmla="*/ 1313 h 1396"/>
              <a:gd name="T58" fmla="*/ 629 w 1112"/>
              <a:gd name="T59" fmla="*/ 1265 h 1396"/>
              <a:gd name="T60" fmla="*/ 618 w 1112"/>
              <a:gd name="T61" fmla="*/ 1189 h 1396"/>
              <a:gd name="T62" fmla="*/ 636 w 1112"/>
              <a:gd name="T63" fmla="*/ 992 h 1396"/>
              <a:gd name="T64" fmla="*/ 769 w 1112"/>
              <a:gd name="T65" fmla="*/ 826 h 1396"/>
              <a:gd name="T66" fmla="*/ 854 w 1112"/>
              <a:gd name="T67" fmla="*/ 623 h 1396"/>
              <a:gd name="T68" fmla="*/ 1007 w 1112"/>
              <a:gd name="T69" fmla="*/ 514 h 1396"/>
              <a:gd name="T70" fmla="*/ 1037 w 1112"/>
              <a:gd name="T71" fmla="*/ 615 h 1396"/>
              <a:gd name="T72" fmla="*/ 1024 w 1112"/>
              <a:gd name="T73" fmla="*/ 659 h 1396"/>
              <a:gd name="T74" fmla="*/ 1032 w 1112"/>
              <a:gd name="T75" fmla="*/ 709 h 1396"/>
              <a:gd name="T76" fmla="*/ 1053 w 1112"/>
              <a:gd name="T77" fmla="*/ 676 h 1396"/>
              <a:gd name="T78" fmla="*/ 1065 w 1112"/>
              <a:gd name="T79" fmla="*/ 714 h 1396"/>
              <a:gd name="T80" fmla="*/ 1056 w 1112"/>
              <a:gd name="T81" fmla="*/ 733 h 1396"/>
              <a:gd name="T82" fmla="*/ 1089 w 1112"/>
              <a:gd name="T83" fmla="*/ 717 h 1396"/>
              <a:gd name="T84" fmla="*/ 1110 w 1112"/>
              <a:gd name="T85" fmla="*/ 665 h 1396"/>
              <a:gd name="T86" fmla="*/ 1109 w 1112"/>
              <a:gd name="T87" fmla="*/ 583 h 1396"/>
              <a:gd name="T88" fmla="*/ 1103 w 1112"/>
              <a:gd name="T89" fmla="*/ 455 h 1396"/>
              <a:gd name="T90" fmla="*/ 1075 w 1112"/>
              <a:gd name="T91" fmla="*/ 418 h 1396"/>
              <a:gd name="T92" fmla="*/ 1034 w 1112"/>
              <a:gd name="T93" fmla="*/ 415 h 1396"/>
              <a:gd name="T94" fmla="*/ 947 w 1112"/>
              <a:gd name="T95" fmla="*/ 445 h 1396"/>
              <a:gd name="T96" fmla="*/ 776 w 1112"/>
              <a:gd name="T97" fmla="*/ 412 h 1396"/>
              <a:gd name="T98" fmla="*/ 757 w 1112"/>
              <a:gd name="T99" fmla="*/ 337 h 1396"/>
              <a:gd name="T100" fmla="*/ 689 w 1112"/>
              <a:gd name="T101" fmla="*/ 285 h 1396"/>
              <a:gd name="T102" fmla="*/ 633 w 1112"/>
              <a:gd name="T103" fmla="*/ 295 h 1396"/>
              <a:gd name="T104" fmla="*/ 575 w 1112"/>
              <a:gd name="T105" fmla="*/ 243 h 1396"/>
              <a:gd name="T106" fmla="*/ 538 w 1112"/>
              <a:gd name="T107" fmla="*/ 132 h 1396"/>
              <a:gd name="T108" fmla="*/ 493 w 1112"/>
              <a:gd name="T109" fmla="*/ 5 h 1396"/>
              <a:gd name="T110" fmla="*/ 476 w 1112"/>
              <a:gd name="T111" fmla="*/ 6 h 1396"/>
              <a:gd name="T112" fmla="*/ 439 w 1112"/>
              <a:gd name="T113" fmla="*/ 16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2" h="1396">
                <a:moveTo>
                  <a:pt x="424" y="41"/>
                </a:moveTo>
                <a:lnTo>
                  <a:pt x="424" y="41"/>
                </a:lnTo>
                <a:lnTo>
                  <a:pt x="421" y="57"/>
                </a:lnTo>
                <a:lnTo>
                  <a:pt x="420" y="69"/>
                </a:lnTo>
                <a:lnTo>
                  <a:pt x="420" y="81"/>
                </a:lnTo>
                <a:lnTo>
                  <a:pt x="420" y="81"/>
                </a:lnTo>
                <a:lnTo>
                  <a:pt x="421" y="90"/>
                </a:lnTo>
                <a:lnTo>
                  <a:pt x="424" y="99"/>
                </a:lnTo>
                <a:lnTo>
                  <a:pt x="429" y="109"/>
                </a:lnTo>
                <a:lnTo>
                  <a:pt x="429" y="109"/>
                </a:lnTo>
                <a:lnTo>
                  <a:pt x="438" y="138"/>
                </a:lnTo>
                <a:lnTo>
                  <a:pt x="438" y="138"/>
                </a:lnTo>
                <a:lnTo>
                  <a:pt x="457" y="195"/>
                </a:lnTo>
                <a:lnTo>
                  <a:pt x="474" y="248"/>
                </a:lnTo>
                <a:lnTo>
                  <a:pt x="474" y="248"/>
                </a:lnTo>
                <a:lnTo>
                  <a:pt x="486" y="288"/>
                </a:lnTo>
                <a:lnTo>
                  <a:pt x="495" y="314"/>
                </a:lnTo>
                <a:lnTo>
                  <a:pt x="498" y="333"/>
                </a:lnTo>
                <a:lnTo>
                  <a:pt x="498" y="333"/>
                </a:lnTo>
                <a:lnTo>
                  <a:pt x="504" y="406"/>
                </a:lnTo>
                <a:lnTo>
                  <a:pt x="507" y="451"/>
                </a:lnTo>
                <a:lnTo>
                  <a:pt x="510" y="478"/>
                </a:lnTo>
                <a:lnTo>
                  <a:pt x="510" y="478"/>
                </a:lnTo>
                <a:lnTo>
                  <a:pt x="516" y="501"/>
                </a:lnTo>
                <a:lnTo>
                  <a:pt x="523" y="522"/>
                </a:lnTo>
                <a:lnTo>
                  <a:pt x="523" y="522"/>
                </a:lnTo>
                <a:lnTo>
                  <a:pt x="529" y="550"/>
                </a:lnTo>
                <a:lnTo>
                  <a:pt x="531" y="564"/>
                </a:lnTo>
                <a:lnTo>
                  <a:pt x="533" y="574"/>
                </a:lnTo>
                <a:lnTo>
                  <a:pt x="533" y="574"/>
                </a:lnTo>
                <a:lnTo>
                  <a:pt x="531" y="581"/>
                </a:lnTo>
                <a:lnTo>
                  <a:pt x="526" y="593"/>
                </a:lnTo>
                <a:lnTo>
                  <a:pt x="510" y="628"/>
                </a:lnTo>
                <a:lnTo>
                  <a:pt x="501" y="648"/>
                </a:lnTo>
                <a:lnTo>
                  <a:pt x="493" y="668"/>
                </a:lnTo>
                <a:lnTo>
                  <a:pt x="487" y="687"/>
                </a:lnTo>
                <a:lnTo>
                  <a:pt x="483" y="704"/>
                </a:lnTo>
                <a:lnTo>
                  <a:pt x="483" y="704"/>
                </a:lnTo>
                <a:lnTo>
                  <a:pt x="482" y="719"/>
                </a:lnTo>
                <a:lnTo>
                  <a:pt x="482" y="734"/>
                </a:lnTo>
                <a:lnTo>
                  <a:pt x="483" y="762"/>
                </a:lnTo>
                <a:lnTo>
                  <a:pt x="486" y="784"/>
                </a:lnTo>
                <a:lnTo>
                  <a:pt x="488" y="795"/>
                </a:lnTo>
                <a:lnTo>
                  <a:pt x="488" y="795"/>
                </a:lnTo>
                <a:lnTo>
                  <a:pt x="509" y="875"/>
                </a:lnTo>
                <a:lnTo>
                  <a:pt x="509" y="875"/>
                </a:lnTo>
                <a:lnTo>
                  <a:pt x="446" y="959"/>
                </a:lnTo>
                <a:lnTo>
                  <a:pt x="405" y="1017"/>
                </a:lnTo>
                <a:lnTo>
                  <a:pt x="389" y="1036"/>
                </a:lnTo>
                <a:lnTo>
                  <a:pt x="383" y="1043"/>
                </a:lnTo>
                <a:lnTo>
                  <a:pt x="383" y="1043"/>
                </a:lnTo>
                <a:lnTo>
                  <a:pt x="374" y="1050"/>
                </a:lnTo>
                <a:lnTo>
                  <a:pt x="354" y="1069"/>
                </a:lnTo>
                <a:lnTo>
                  <a:pt x="292" y="1127"/>
                </a:lnTo>
                <a:lnTo>
                  <a:pt x="203" y="1210"/>
                </a:lnTo>
                <a:lnTo>
                  <a:pt x="203" y="1210"/>
                </a:lnTo>
                <a:lnTo>
                  <a:pt x="200" y="1210"/>
                </a:lnTo>
                <a:lnTo>
                  <a:pt x="194" y="1212"/>
                </a:lnTo>
                <a:lnTo>
                  <a:pt x="184" y="1215"/>
                </a:lnTo>
                <a:lnTo>
                  <a:pt x="170" y="1222"/>
                </a:lnTo>
                <a:lnTo>
                  <a:pt x="170" y="1222"/>
                </a:lnTo>
                <a:lnTo>
                  <a:pt x="160" y="1229"/>
                </a:lnTo>
                <a:lnTo>
                  <a:pt x="147" y="1241"/>
                </a:lnTo>
                <a:lnTo>
                  <a:pt x="114" y="1269"/>
                </a:lnTo>
                <a:lnTo>
                  <a:pt x="85" y="1294"/>
                </a:lnTo>
                <a:lnTo>
                  <a:pt x="69" y="1307"/>
                </a:lnTo>
                <a:lnTo>
                  <a:pt x="69" y="1307"/>
                </a:lnTo>
                <a:lnTo>
                  <a:pt x="66" y="1308"/>
                </a:lnTo>
                <a:lnTo>
                  <a:pt x="62" y="1309"/>
                </a:lnTo>
                <a:lnTo>
                  <a:pt x="58" y="1313"/>
                </a:lnTo>
                <a:lnTo>
                  <a:pt x="57" y="1316"/>
                </a:lnTo>
                <a:lnTo>
                  <a:pt x="55" y="1319"/>
                </a:lnTo>
                <a:lnTo>
                  <a:pt x="55" y="1319"/>
                </a:lnTo>
                <a:lnTo>
                  <a:pt x="55" y="1327"/>
                </a:lnTo>
                <a:lnTo>
                  <a:pt x="52" y="1337"/>
                </a:lnTo>
                <a:lnTo>
                  <a:pt x="49" y="1346"/>
                </a:lnTo>
                <a:lnTo>
                  <a:pt x="45" y="1354"/>
                </a:lnTo>
                <a:lnTo>
                  <a:pt x="45" y="1354"/>
                </a:lnTo>
                <a:lnTo>
                  <a:pt x="42" y="1358"/>
                </a:lnTo>
                <a:lnTo>
                  <a:pt x="35" y="1363"/>
                </a:lnTo>
                <a:lnTo>
                  <a:pt x="20" y="1375"/>
                </a:lnTo>
                <a:lnTo>
                  <a:pt x="5" y="1388"/>
                </a:lnTo>
                <a:lnTo>
                  <a:pt x="1" y="1393"/>
                </a:lnTo>
                <a:lnTo>
                  <a:pt x="0" y="1396"/>
                </a:lnTo>
                <a:lnTo>
                  <a:pt x="0" y="1396"/>
                </a:lnTo>
                <a:lnTo>
                  <a:pt x="2" y="1396"/>
                </a:lnTo>
                <a:lnTo>
                  <a:pt x="7" y="1394"/>
                </a:lnTo>
                <a:lnTo>
                  <a:pt x="22" y="1391"/>
                </a:lnTo>
                <a:lnTo>
                  <a:pt x="39" y="1385"/>
                </a:lnTo>
                <a:lnTo>
                  <a:pt x="48" y="1383"/>
                </a:lnTo>
                <a:lnTo>
                  <a:pt x="48" y="1383"/>
                </a:lnTo>
                <a:lnTo>
                  <a:pt x="52" y="1383"/>
                </a:lnTo>
                <a:lnTo>
                  <a:pt x="55" y="1383"/>
                </a:lnTo>
                <a:lnTo>
                  <a:pt x="59" y="1380"/>
                </a:lnTo>
                <a:lnTo>
                  <a:pt x="63" y="1377"/>
                </a:lnTo>
                <a:lnTo>
                  <a:pt x="63" y="1377"/>
                </a:lnTo>
                <a:lnTo>
                  <a:pt x="73" y="1368"/>
                </a:lnTo>
                <a:lnTo>
                  <a:pt x="76" y="1365"/>
                </a:lnTo>
                <a:lnTo>
                  <a:pt x="76" y="1365"/>
                </a:lnTo>
                <a:lnTo>
                  <a:pt x="82" y="1366"/>
                </a:lnTo>
                <a:lnTo>
                  <a:pt x="99" y="1366"/>
                </a:lnTo>
                <a:lnTo>
                  <a:pt x="108" y="1365"/>
                </a:lnTo>
                <a:lnTo>
                  <a:pt x="116" y="1364"/>
                </a:lnTo>
                <a:lnTo>
                  <a:pt x="127" y="1361"/>
                </a:lnTo>
                <a:lnTo>
                  <a:pt x="134" y="1358"/>
                </a:lnTo>
                <a:lnTo>
                  <a:pt x="134" y="1358"/>
                </a:lnTo>
                <a:lnTo>
                  <a:pt x="148" y="1347"/>
                </a:lnTo>
                <a:lnTo>
                  <a:pt x="162" y="1336"/>
                </a:lnTo>
                <a:lnTo>
                  <a:pt x="189" y="1311"/>
                </a:lnTo>
                <a:lnTo>
                  <a:pt x="189" y="1311"/>
                </a:lnTo>
                <a:lnTo>
                  <a:pt x="207" y="1294"/>
                </a:lnTo>
                <a:lnTo>
                  <a:pt x="222" y="1276"/>
                </a:lnTo>
                <a:lnTo>
                  <a:pt x="222" y="1276"/>
                </a:lnTo>
                <a:lnTo>
                  <a:pt x="228" y="1266"/>
                </a:lnTo>
                <a:lnTo>
                  <a:pt x="232" y="1259"/>
                </a:lnTo>
                <a:lnTo>
                  <a:pt x="236" y="1252"/>
                </a:lnTo>
                <a:lnTo>
                  <a:pt x="240" y="1248"/>
                </a:lnTo>
                <a:lnTo>
                  <a:pt x="245" y="1246"/>
                </a:lnTo>
                <a:lnTo>
                  <a:pt x="245" y="1246"/>
                </a:lnTo>
                <a:lnTo>
                  <a:pt x="336" y="1200"/>
                </a:lnTo>
                <a:lnTo>
                  <a:pt x="420" y="1158"/>
                </a:lnTo>
                <a:lnTo>
                  <a:pt x="420" y="1158"/>
                </a:lnTo>
                <a:lnTo>
                  <a:pt x="438" y="1140"/>
                </a:lnTo>
                <a:lnTo>
                  <a:pt x="474" y="1106"/>
                </a:lnTo>
                <a:lnTo>
                  <a:pt x="525" y="1055"/>
                </a:lnTo>
                <a:lnTo>
                  <a:pt x="540" y="1220"/>
                </a:lnTo>
                <a:lnTo>
                  <a:pt x="540" y="1220"/>
                </a:lnTo>
                <a:lnTo>
                  <a:pt x="540" y="1229"/>
                </a:lnTo>
                <a:lnTo>
                  <a:pt x="539" y="1246"/>
                </a:lnTo>
                <a:lnTo>
                  <a:pt x="539" y="1246"/>
                </a:lnTo>
                <a:lnTo>
                  <a:pt x="539" y="1264"/>
                </a:lnTo>
                <a:lnTo>
                  <a:pt x="537" y="1274"/>
                </a:lnTo>
                <a:lnTo>
                  <a:pt x="535" y="1278"/>
                </a:lnTo>
                <a:lnTo>
                  <a:pt x="533" y="1280"/>
                </a:lnTo>
                <a:lnTo>
                  <a:pt x="533" y="1280"/>
                </a:lnTo>
                <a:lnTo>
                  <a:pt x="525" y="1285"/>
                </a:lnTo>
                <a:lnTo>
                  <a:pt x="512" y="1293"/>
                </a:lnTo>
                <a:lnTo>
                  <a:pt x="507" y="1297"/>
                </a:lnTo>
                <a:lnTo>
                  <a:pt x="502" y="1300"/>
                </a:lnTo>
                <a:lnTo>
                  <a:pt x="500" y="1305"/>
                </a:lnTo>
                <a:lnTo>
                  <a:pt x="500" y="1307"/>
                </a:lnTo>
                <a:lnTo>
                  <a:pt x="500" y="1309"/>
                </a:lnTo>
                <a:lnTo>
                  <a:pt x="500" y="1309"/>
                </a:lnTo>
                <a:lnTo>
                  <a:pt x="505" y="1319"/>
                </a:lnTo>
                <a:lnTo>
                  <a:pt x="512" y="1327"/>
                </a:lnTo>
                <a:lnTo>
                  <a:pt x="520" y="1336"/>
                </a:lnTo>
                <a:lnTo>
                  <a:pt x="520" y="1336"/>
                </a:lnTo>
                <a:lnTo>
                  <a:pt x="524" y="1341"/>
                </a:lnTo>
                <a:lnTo>
                  <a:pt x="525" y="1346"/>
                </a:lnTo>
                <a:lnTo>
                  <a:pt x="524" y="1349"/>
                </a:lnTo>
                <a:lnTo>
                  <a:pt x="524" y="1351"/>
                </a:lnTo>
                <a:lnTo>
                  <a:pt x="524" y="1351"/>
                </a:lnTo>
                <a:lnTo>
                  <a:pt x="514" y="1371"/>
                </a:lnTo>
                <a:lnTo>
                  <a:pt x="510" y="1382"/>
                </a:lnTo>
                <a:lnTo>
                  <a:pt x="509" y="1384"/>
                </a:lnTo>
                <a:lnTo>
                  <a:pt x="510" y="1385"/>
                </a:lnTo>
                <a:lnTo>
                  <a:pt x="510" y="1385"/>
                </a:lnTo>
                <a:lnTo>
                  <a:pt x="518" y="1387"/>
                </a:lnTo>
                <a:lnTo>
                  <a:pt x="523" y="1387"/>
                </a:lnTo>
                <a:lnTo>
                  <a:pt x="525" y="1384"/>
                </a:lnTo>
                <a:lnTo>
                  <a:pt x="525" y="1384"/>
                </a:lnTo>
                <a:lnTo>
                  <a:pt x="528" y="1382"/>
                </a:lnTo>
                <a:lnTo>
                  <a:pt x="534" y="1379"/>
                </a:lnTo>
                <a:lnTo>
                  <a:pt x="549" y="1373"/>
                </a:lnTo>
                <a:lnTo>
                  <a:pt x="564" y="1366"/>
                </a:lnTo>
                <a:lnTo>
                  <a:pt x="570" y="1363"/>
                </a:lnTo>
                <a:lnTo>
                  <a:pt x="572" y="1361"/>
                </a:lnTo>
                <a:lnTo>
                  <a:pt x="580" y="1337"/>
                </a:lnTo>
                <a:lnTo>
                  <a:pt x="580" y="1337"/>
                </a:lnTo>
                <a:lnTo>
                  <a:pt x="584" y="1336"/>
                </a:lnTo>
                <a:lnTo>
                  <a:pt x="591" y="1332"/>
                </a:lnTo>
                <a:lnTo>
                  <a:pt x="601" y="1323"/>
                </a:lnTo>
                <a:lnTo>
                  <a:pt x="606" y="1318"/>
                </a:lnTo>
                <a:lnTo>
                  <a:pt x="611" y="1313"/>
                </a:lnTo>
                <a:lnTo>
                  <a:pt x="611" y="1313"/>
                </a:lnTo>
                <a:lnTo>
                  <a:pt x="619" y="1299"/>
                </a:lnTo>
                <a:lnTo>
                  <a:pt x="625" y="1286"/>
                </a:lnTo>
                <a:lnTo>
                  <a:pt x="628" y="1275"/>
                </a:lnTo>
                <a:lnTo>
                  <a:pt x="629" y="1265"/>
                </a:lnTo>
                <a:lnTo>
                  <a:pt x="629" y="1265"/>
                </a:lnTo>
                <a:lnTo>
                  <a:pt x="628" y="1245"/>
                </a:lnTo>
                <a:lnTo>
                  <a:pt x="625" y="1220"/>
                </a:lnTo>
                <a:lnTo>
                  <a:pt x="625" y="1220"/>
                </a:lnTo>
                <a:lnTo>
                  <a:pt x="623" y="1209"/>
                </a:lnTo>
                <a:lnTo>
                  <a:pt x="620" y="1199"/>
                </a:lnTo>
                <a:lnTo>
                  <a:pt x="618" y="1189"/>
                </a:lnTo>
                <a:lnTo>
                  <a:pt x="618" y="1176"/>
                </a:lnTo>
                <a:lnTo>
                  <a:pt x="618" y="1176"/>
                </a:lnTo>
                <a:lnTo>
                  <a:pt x="620" y="1138"/>
                </a:lnTo>
                <a:lnTo>
                  <a:pt x="627" y="1076"/>
                </a:lnTo>
                <a:lnTo>
                  <a:pt x="636" y="992"/>
                </a:lnTo>
                <a:lnTo>
                  <a:pt x="636" y="992"/>
                </a:lnTo>
                <a:lnTo>
                  <a:pt x="672" y="956"/>
                </a:lnTo>
                <a:lnTo>
                  <a:pt x="714" y="918"/>
                </a:lnTo>
                <a:lnTo>
                  <a:pt x="714" y="918"/>
                </a:lnTo>
                <a:lnTo>
                  <a:pt x="721" y="910"/>
                </a:lnTo>
                <a:lnTo>
                  <a:pt x="733" y="888"/>
                </a:lnTo>
                <a:lnTo>
                  <a:pt x="769" y="826"/>
                </a:lnTo>
                <a:lnTo>
                  <a:pt x="820" y="737"/>
                </a:lnTo>
                <a:lnTo>
                  <a:pt x="851" y="649"/>
                </a:lnTo>
                <a:lnTo>
                  <a:pt x="851" y="649"/>
                </a:lnTo>
                <a:lnTo>
                  <a:pt x="851" y="643"/>
                </a:lnTo>
                <a:lnTo>
                  <a:pt x="851" y="630"/>
                </a:lnTo>
                <a:lnTo>
                  <a:pt x="854" y="623"/>
                </a:lnTo>
                <a:lnTo>
                  <a:pt x="858" y="614"/>
                </a:lnTo>
                <a:lnTo>
                  <a:pt x="863" y="607"/>
                </a:lnTo>
                <a:lnTo>
                  <a:pt x="870" y="601"/>
                </a:lnTo>
                <a:lnTo>
                  <a:pt x="870" y="601"/>
                </a:lnTo>
                <a:lnTo>
                  <a:pt x="948" y="552"/>
                </a:lnTo>
                <a:lnTo>
                  <a:pt x="1007" y="514"/>
                </a:lnTo>
                <a:lnTo>
                  <a:pt x="1007" y="514"/>
                </a:lnTo>
                <a:lnTo>
                  <a:pt x="1018" y="533"/>
                </a:lnTo>
                <a:lnTo>
                  <a:pt x="1025" y="547"/>
                </a:lnTo>
                <a:lnTo>
                  <a:pt x="1029" y="554"/>
                </a:lnTo>
                <a:lnTo>
                  <a:pt x="1029" y="554"/>
                </a:lnTo>
                <a:lnTo>
                  <a:pt x="1037" y="615"/>
                </a:lnTo>
                <a:lnTo>
                  <a:pt x="1037" y="615"/>
                </a:lnTo>
                <a:lnTo>
                  <a:pt x="1030" y="632"/>
                </a:lnTo>
                <a:lnTo>
                  <a:pt x="1025" y="644"/>
                </a:lnTo>
                <a:lnTo>
                  <a:pt x="1023" y="652"/>
                </a:lnTo>
                <a:lnTo>
                  <a:pt x="1023" y="652"/>
                </a:lnTo>
                <a:lnTo>
                  <a:pt x="1024" y="659"/>
                </a:lnTo>
                <a:lnTo>
                  <a:pt x="1025" y="668"/>
                </a:lnTo>
                <a:lnTo>
                  <a:pt x="1029" y="684"/>
                </a:lnTo>
                <a:lnTo>
                  <a:pt x="1029" y="684"/>
                </a:lnTo>
                <a:lnTo>
                  <a:pt x="1028" y="698"/>
                </a:lnTo>
                <a:lnTo>
                  <a:pt x="1029" y="706"/>
                </a:lnTo>
                <a:lnTo>
                  <a:pt x="1032" y="709"/>
                </a:lnTo>
                <a:lnTo>
                  <a:pt x="1034" y="710"/>
                </a:lnTo>
                <a:lnTo>
                  <a:pt x="1034" y="710"/>
                </a:lnTo>
                <a:lnTo>
                  <a:pt x="1037" y="708"/>
                </a:lnTo>
                <a:lnTo>
                  <a:pt x="1040" y="704"/>
                </a:lnTo>
                <a:lnTo>
                  <a:pt x="1047" y="690"/>
                </a:lnTo>
                <a:lnTo>
                  <a:pt x="1053" y="676"/>
                </a:lnTo>
                <a:lnTo>
                  <a:pt x="1054" y="672"/>
                </a:lnTo>
                <a:lnTo>
                  <a:pt x="1056" y="672"/>
                </a:lnTo>
                <a:lnTo>
                  <a:pt x="1056" y="672"/>
                </a:lnTo>
                <a:lnTo>
                  <a:pt x="1056" y="672"/>
                </a:lnTo>
                <a:lnTo>
                  <a:pt x="1060" y="695"/>
                </a:lnTo>
                <a:lnTo>
                  <a:pt x="1065" y="714"/>
                </a:lnTo>
                <a:lnTo>
                  <a:pt x="1065" y="714"/>
                </a:lnTo>
                <a:lnTo>
                  <a:pt x="1057" y="723"/>
                </a:lnTo>
                <a:lnTo>
                  <a:pt x="1053" y="729"/>
                </a:lnTo>
                <a:lnTo>
                  <a:pt x="1053" y="732"/>
                </a:lnTo>
                <a:lnTo>
                  <a:pt x="1056" y="733"/>
                </a:lnTo>
                <a:lnTo>
                  <a:pt x="1056" y="733"/>
                </a:lnTo>
                <a:lnTo>
                  <a:pt x="1058" y="734"/>
                </a:lnTo>
                <a:lnTo>
                  <a:pt x="1062" y="733"/>
                </a:lnTo>
                <a:lnTo>
                  <a:pt x="1071" y="731"/>
                </a:lnTo>
                <a:lnTo>
                  <a:pt x="1080" y="724"/>
                </a:lnTo>
                <a:lnTo>
                  <a:pt x="1089" y="717"/>
                </a:lnTo>
                <a:lnTo>
                  <a:pt x="1089" y="717"/>
                </a:lnTo>
                <a:lnTo>
                  <a:pt x="1094" y="709"/>
                </a:lnTo>
                <a:lnTo>
                  <a:pt x="1098" y="705"/>
                </a:lnTo>
                <a:lnTo>
                  <a:pt x="1104" y="690"/>
                </a:lnTo>
                <a:lnTo>
                  <a:pt x="1104" y="690"/>
                </a:lnTo>
                <a:lnTo>
                  <a:pt x="1108" y="677"/>
                </a:lnTo>
                <a:lnTo>
                  <a:pt x="1110" y="665"/>
                </a:lnTo>
                <a:lnTo>
                  <a:pt x="1112" y="653"/>
                </a:lnTo>
                <a:lnTo>
                  <a:pt x="1112" y="643"/>
                </a:lnTo>
                <a:lnTo>
                  <a:pt x="1112" y="643"/>
                </a:lnTo>
                <a:lnTo>
                  <a:pt x="1110" y="601"/>
                </a:lnTo>
                <a:lnTo>
                  <a:pt x="1110" y="601"/>
                </a:lnTo>
                <a:lnTo>
                  <a:pt x="1109" y="583"/>
                </a:lnTo>
                <a:lnTo>
                  <a:pt x="1109" y="528"/>
                </a:lnTo>
                <a:lnTo>
                  <a:pt x="1109" y="528"/>
                </a:lnTo>
                <a:lnTo>
                  <a:pt x="1108" y="507"/>
                </a:lnTo>
                <a:lnTo>
                  <a:pt x="1108" y="488"/>
                </a:lnTo>
                <a:lnTo>
                  <a:pt x="1105" y="470"/>
                </a:lnTo>
                <a:lnTo>
                  <a:pt x="1103" y="455"/>
                </a:lnTo>
                <a:lnTo>
                  <a:pt x="1098" y="441"/>
                </a:lnTo>
                <a:lnTo>
                  <a:pt x="1094" y="435"/>
                </a:lnTo>
                <a:lnTo>
                  <a:pt x="1090" y="430"/>
                </a:lnTo>
                <a:lnTo>
                  <a:pt x="1085" y="425"/>
                </a:lnTo>
                <a:lnTo>
                  <a:pt x="1080" y="421"/>
                </a:lnTo>
                <a:lnTo>
                  <a:pt x="1075" y="418"/>
                </a:lnTo>
                <a:lnTo>
                  <a:pt x="1068" y="416"/>
                </a:lnTo>
                <a:lnTo>
                  <a:pt x="1068" y="416"/>
                </a:lnTo>
                <a:lnTo>
                  <a:pt x="1061" y="415"/>
                </a:lnTo>
                <a:lnTo>
                  <a:pt x="1052" y="413"/>
                </a:lnTo>
                <a:lnTo>
                  <a:pt x="1043" y="415"/>
                </a:lnTo>
                <a:lnTo>
                  <a:pt x="1034" y="415"/>
                </a:lnTo>
                <a:lnTo>
                  <a:pt x="1015" y="420"/>
                </a:lnTo>
                <a:lnTo>
                  <a:pt x="996" y="425"/>
                </a:lnTo>
                <a:lnTo>
                  <a:pt x="980" y="431"/>
                </a:lnTo>
                <a:lnTo>
                  <a:pt x="964" y="437"/>
                </a:lnTo>
                <a:lnTo>
                  <a:pt x="947" y="445"/>
                </a:lnTo>
                <a:lnTo>
                  <a:pt x="947" y="445"/>
                </a:lnTo>
                <a:lnTo>
                  <a:pt x="940" y="446"/>
                </a:lnTo>
                <a:lnTo>
                  <a:pt x="929" y="445"/>
                </a:lnTo>
                <a:lnTo>
                  <a:pt x="900" y="442"/>
                </a:lnTo>
                <a:lnTo>
                  <a:pt x="854" y="436"/>
                </a:lnTo>
                <a:lnTo>
                  <a:pt x="854" y="436"/>
                </a:lnTo>
                <a:lnTo>
                  <a:pt x="776" y="412"/>
                </a:lnTo>
                <a:lnTo>
                  <a:pt x="776" y="412"/>
                </a:lnTo>
                <a:lnTo>
                  <a:pt x="771" y="387"/>
                </a:lnTo>
                <a:lnTo>
                  <a:pt x="768" y="364"/>
                </a:lnTo>
                <a:lnTo>
                  <a:pt x="763" y="346"/>
                </a:lnTo>
                <a:lnTo>
                  <a:pt x="763" y="346"/>
                </a:lnTo>
                <a:lnTo>
                  <a:pt x="757" y="337"/>
                </a:lnTo>
                <a:lnTo>
                  <a:pt x="750" y="327"/>
                </a:lnTo>
                <a:lnTo>
                  <a:pt x="740" y="317"/>
                </a:lnTo>
                <a:lnTo>
                  <a:pt x="728" y="307"/>
                </a:lnTo>
                <a:lnTo>
                  <a:pt x="716" y="298"/>
                </a:lnTo>
                <a:lnTo>
                  <a:pt x="702" y="290"/>
                </a:lnTo>
                <a:lnTo>
                  <a:pt x="689" y="285"/>
                </a:lnTo>
                <a:lnTo>
                  <a:pt x="683" y="285"/>
                </a:lnTo>
                <a:lnTo>
                  <a:pt x="676" y="285"/>
                </a:lnTo>
                <a:lnTo>
                  <a:pt x="676" y="285"/>
                </a:lnTo>
                <a:lnTo>
                  <a:pt x="657" y="288"/>
                </a:lnTo>
                <a:lnTo>
                  <a:pt x="643" y="291"/>
                </a:lnTo>
                <a:lnTo>
                  <a:pt x="633" y="295"/>
                </a:lnTo>
                <a:lnTo>
                  <a:pt x="625" y="302"/>
                </a:lnTo>
                <a:lnTo>
                  <a:pt x="604" y="323"/>
                </a:lnTo>
                <a:lnTo>
                  <a:pt x="604" y="323"/>
                </a:lnTo>
                <a:lnTo>
                  <a:pt x="589" y="284"/>
                </a:lnTo>
                <a:lnTo>
                  <a:pt x="578" y="255"/>
                </a:lnTo>
                <a:lnTo>
                  <a:pt x="575" y="243"/>
                </a:lnTo>
                <a:lnTo>
                  <a:pt x="573" y="237"/>
                </a:lnTo>
                <a:lnTo>
                  <a:pt x="573" y="237"/>
                </a:lnTo>
                <a:lnTo>
                  <a:pt x="572" y="229"/>
                </a:lnTo>
                <a:lnTo>
                  <a:pt x="568" y="215"/>
                </a:lnTo>
                <a:lnTo>
                  <a:pt x="556" y="180"/>
                </a:lnTo>
                <a:lnTo>
                  <a:pt x="538" y="132"/>
                </a:lnTo>
                <a:lnTo>
                  <a:pt x="500" y="83"/>
                </a:lnTo>
                <a:lnTo>
                  <a:pt x="504" y="29"/>
                </a:lnTo>
                <a:lnTo>
                  <a:pt x="504" y="29"/>
                </a:lnTo>
                <a:lnTo>
                  <a:pt x="502" y="25"/>
                </a:lnTo>
                <a:lnTo>
                  <a:pt x="498" y="15"/>
                </a:lnTo>
                <a:lnTo>
                  <a:pt x="493" y="5"/>
                </a:lnTo>
                <a:lnTo>
                  <a:pt x="490" y="1"/>
                </a:lnTo>
                <a:lnTo>
                  <a:pt x="486" y="0"/>
                </a:lnTo>
                <a:lnTo>
                  <a:pt x="486" y="0"/>
                </a:lnTo>
                <a:lnTo>
                  <a:pt x="483" y="0"/>
                </a:lnTo>
                <a:lnTo>
                  <a:pt x="481" y="1"/>
                </a:lnTo>
                <a:lnTo>
                  <a:pt x="476" y="6"/>
                </a:lnTo>
                <a:lnTo>
                  <a:pt x="473" y="11"/>
                </a:lnTo>
                <a:lnTo>
                  <a:pt x="472" y="13"/>
                </a:lnTo>
                <a:lnTo>
                  <a:pt x="450" y="13"/>
                </a:lnTo>
                <a:lnTo>
                  <a:pt x="450" y="13"/>
                </a:lnTo>
                <a:lnTo>
                  <a:pt x="441" y="15"/>
                </a:lnTo>
                <a:lnTo>
                  <a:pt x="439" y="16"/>
                </a:lnTo>
                <a:lnTo>
                  <a:pt x="436" y="19"/>
                </a:lnTo>
                <a:lnTo>
                  <a:pt x="436" y="19"/>
                </a:lnTo>
                <a:lnTo>
                  <a:pt x="424" y="41"/>
                </a:lnTo>
                <a:lnTo>
                  <a:pt x="424" y="4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E3A1C1B4-7010-44BE-B324-097FB3F80045}"/>
              </a:ext>
            </a:extLst>
          </p:cNvPr>
          <p:cNvSpPr>
            <a:spLocks/>
          </p:cNvSpPr>
          <p:nvPr/>
        </p:nvSpPr>
        <p:spPr bwMode="auto">
          <a:xfrm>
            <a:off x="2387715" y="1080550"/>
            <a:ext cx="1402454" cy="1300930"/>
          </a:xfrm>
          <a:custGeom>
            <a:avLst/>
            <a:gdLst>
              <a:gd name="T0" fmla="*/ 307 w 1188"/>
              <a:gd name="T1" fmla="*/ 106 h 1102"/>
              <a:gd name="T2" fmla="*/ 165 w 1188"/>
              <a:gd name="T3" fmla="*/ 63 h 1102"/>
              <a:gd name="T4" fmla="*/ 108 w 1188"/>
              <a:gd name="T5" fmla="*/ 69 h 1102"/>
              <a:gd name="T6" fmla="*/ 52 w 1188"/>
              <a:gd name="T7" fmla="*/ 37 h 1102"/>
              <a:gd name="T8" fmla="*/ 27 w 1188"/>
              <a:gd name="T9" fmla="*/ 21 h 1102"/>
              <a:gd name="T10" fmla="*/ 22 w 1188"/>
              <a:gd name="T11" fmla="*/ 26 h 1102"/>
              <a:gd name="T12" fmla="*/ 7 w 1188"/>
              <a:gd name="T13" fmla="*/ 0 h 1102"/>
              <a:gd name="T14" fmla="*/ 0 w 1188"/>
              <a:gd name="T15" fmla="*/ 17 h 1102"/>
              <a:gd name="T16" fmla="*/ 9 w 1188"/>
              <a:gd name="T17" fmla="*/ 60 h 1102"/>
              <a:gd name="T18" fmla="*/ 42 w 1188"/>
              <a:gd name="T19" fmla="*/ 89 h 1102"/>
              <a:gd name="T20" fmla="*/ 74 w 1188"/>
              <a:gd name="T21" fmla="*/ 125 h 1102"/>
              <a:gd name="T22" fmla="*/ 184 w 1188"/>
              <a:gd name="T23" fmla="*/ 140 h 1102"/>
              <a:gd name="T24" fmla="*/ 334 w 1188"/>
              <a:gd name="T25" fmla="*/ 255 h 1102"/>
              <a:gd name="T26" fmla="*/ 337 w 1188"/>
              <a:gd name="T27" fmla="*/ 269 h 1102"/>
              <a:gd name="T28" fmla="*/ 320 w 1188"/>
              <a:gd name="T29" fmla="*/ 382 h 1102"/>
              <a:gd name="T30" fmla="*/ 353 w 1188"/>
              <a:gd name="T31" fmla="*/ 489 h 1102"/>
              <a:gd name="T32" fmla="*/ 415 w 1188"/>
              <a:gd name="T33" fmla="*/ 550 h 1102"/>
              <a:gd name="T34" fmla="*/ 529 w 1188"/>
              <a:gd name="T35" fmla="*/ 782 h 1102"/>
              <a:gd name="T36" fmla="*/ 594 w 1188"/>
              <a:gd name="T37" fmla="*/ 918 h 1102"/>
              <a:gd name="T38" fmla="*/ 616 w 1188"/>
              <a:gd name="T39" fmla="*/ 994 h 1102"/>
              <a:gd name="T40" fmla="*/ 639 w 1188"/>
              <a:gd name="T41" fmla="*/ 1055 h 1102"/>
              <a:gd name="T42" fmla="*/ 686 w 1188"/>
              <a:gd name="T43" fmla="*/ 1066 h 1102"/>
              <a:gd name="T44" fmla="*/ 684 w 1188"/>
              <a:gd name="T45" fmla="*/ 1080 h 1102"/>
              <a:gd name="T46" fmla="*/ 711 w 1188"/>
              <a:gd name="T47" fmla="*/ 1082 h 1102"/>
              <a:gd name="T48" fmla="*/ 715 w 1188"/>
              <a:gd name="T49" fmla="*/ 1058 h 1102"/>
              <a:gd name="T50" fmla="*/ 715 w 1188"/>
              <a:gd name="T51" fmla="*/ 1045 h 1102"/>
              <a:gd name="T52" fmla="*/ 727 w 1188"/>
              <a:gd name="T53" fmla="*/ 997 h 1102"/>
              <a:gd name="T54" fmla="*/ 705 w 1188"/>
              <a:gd name="T55" fmla="*/ 927 h 1102"/>
              <a:gd name="T56" fmla="*/ 688 w 1188"/>
              <a:gd name="T57" fmla="*/ 912 h 1102"/>
              <a:gd name="T58" fmla="*/ 594 w 1188"/>
              <a:gd name="T59" fmla="*/ 635 h 1102"/>
              <a:gd name="T60" fmla="*/ 744 w 1188"/>
              <a:gd name="T61" fmla="*/ 670 h 1102"/>
              <a:gd name="T62" fmla="*/ 910 w 1188"/>
              <a:gd name="T63" fmla="*/ 856 h 1102"/>
              <a:gd name="T64" fmla="*/ 995 w 1188"/>
              <a:gd name="T65" fmla="*/ 956 h 1102"/>
              <a:gd name="T66" fmla="*/ 999 w 1188"/>
              <a:gd name="T67" fmla="*/ 1002 h 1102"/>
              <a:gd name="T68" fmla="*/ 1019 w 1188"/>
              <a:gd name="T69" fmla="*/ 1039 h 1102"/>
              <a:gd name="T70" fmla="*/ 1070 w 1188"/>
              <a:gd name="T71" fmla="*/ 1082 h 1102"/>
              <a:gd name="T72" fmla="*/ 1168 w 1188"/>
              <a:gd name="T73" fmla="*/ 1099 h 1102"/>
              <a:gd name="T74" fmla="*/ 1188 w 1188"/>
              <a:gd name="T75" fmla="*/ 1098 h 1102"/>
              <a:gd name="T76" fmla="*/ 1181 w 1188"/>
              <a:gd name="T77" fmla="*/ 1077 h 1102"/>
              <a:gd name="T78" fmla="*/ 1167 w 1188"/>
              <a:gd name="T79" fmla="*/ 1058 h 1102"/>
              <a:gd name="T80" fmla="*/ 1163 w 1188"/>
              <a:gd name="T81" fmla="*/ 1021 h 1102"/>
              <a:gd name="T82" fmla="*/ 1116 w 1188"/>
              <a:gd name="T83" fmla="*/ 995 h 1102"/>
              <a:gd name="T84" fmla="*/ 995 w 1188"/>
              <a:gd name="T85" fmla="*/ 775 h 1102"/>
              <a:gd name="T86" fmla="*/ 802 w 1188"/>
              <a:gd name="T87" fmla="*/ 465 h 1102"/>
              <a:gd name="T88" fmla="*/ 778 w 1188"/>
              <a:gd name="T89" fmla="*/ 403 h 1102"/>
              <a:gd name="T90" fmla="*/ 767 w 1188"/>
              <a:gd name="T91" fmla="*/ 206 h 1102"/>
              <a:gd name="T92" fmla="*/ 747 w 1188"/>
              <a:gd name="T93" fmla="*/ 144 h 1102"/>
              <a:gd name="T94" fmla="*/ 672 w 1188"/>
              <a:gd name="T95" fmla="*/ 71 h 1102"/>
              <a:gd name="T96" fmla="*/ 642 w 1188"/>
              <a:gd name="T97" fmla="*/ 27 h 1102"/>
              <a:gd name="T98" fmla="*/ 584 w 1188"/>
              <a:gd name="T99" fmla="*/ 13 h 1102"/>
              <a:gd name="T100" fmla="*/ 526 w 1188"/>
              <a:gd name="T101" fmla="*/ 28 h 1102"/>
              <a:gd name="T102" fmla="*/ 493 w 1188"/>
              <a:gd name="T103" fmla="*/ 85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88" h="1102">
                <a:moveTo>
                  <a:pt x="490" y="92"/>
                </a:moveTo>
                <a:lnTo>
                  <a:pt x="490" y="92"/>
                </a:lnTo>
                <a:lnTo>
                  <a:pt x="399" y="99"/>
                </a:lnTo>
                <a:lnTo>
                  <a:pt x="337" y="103"/>
                </a:lnTo>
                <a:lnTo>
                  <a:pt x="307" y="106"/>
                </a:lnTo>
                <a:lnTo>
                  <a:pt x="307" y="106"/>
                </a:lnTo>
                <a:lnTo>
                  <a:pt x="193" y="63"/>
                </a:lnTo>
                <a:lnTo>
                  <a:pt x="193" y="63"/>
                </a:lnTo>
                <a:lnTo>
                  <a:pt x="178" y="63"/>
                </a:lnTo>
                <a:lnTo>
                  <a:pt x="165" y="63"/>
                </a:lnTo>
                <a:lnTo>
                  <a:pt x="154" y="65"/>
                </a:lnTo>
                <a:lnTo>
                  <a:pt x="154" y="65"/>
                </a:lnTo>
                <a:lnTo>
                  <a:pt x="146" y="66"/>
                </a:lnTo>
                <a:lnTo>
                  <a:pt x="136" y="68"/>
                </a:lnTo>
                <a:lnTo>
                  <a:pt x="108" y="69"/>
                </a:lnTo>
                <a:lnTo>
                  <a:pt x="73" y="70"/>
                </a:lnTo>
                <a:lnTo>
                  <a:pt x="73" y="70"/>
                </a:lnTo>
                <a:lnTo>
                  <a:pt x="64" y="56"/>
                </a:lnTo>
                <a:lnTo>
                  <a:pt x="52" y="37"/>
                </a:lnTo>
                <a:lnTo>
                  <a:pt x="52" y="37"/>
                </a:lnTo>
                <a:lnTo>
                  <a:pt x="47" y="32"/>
                </a:lnTo>
                <a:lnTo>
                  <a:pt x="40" y="27"/>
                </a:lnTo>
                <a:lnTo>
                  <a:pt x="28" y="21"/>
                </a:lnTo>
                <a:lnTo>
                  <a:pt x="28" y="21"/>
                </a:lnTo>
                <a:lnTo>
                  <a:pt x="27" y="21"/>
                </a:lnTo>
                <a:lnTo>
                  <a:pt x="26" y="21"/>
                </a:lnTo>
                <a:lnTo>
                  <a:pt x="24" y="23"/>
                </a:lnTo>
                <a:lnTo>
                  <a:pt x="23" y="24"/>
                </a:lnTo>
                <a:lnTo>
                  <a:pt x="23" y="26"/>
                </a:lnTo>
                <a:lnTo>
                  <a:pt x="22" y="26"/>
                </a:lnTo>
                <a:lnTo>
                  <a:pt x="22" y="26"/>
                </a:lnTo>
                <a:lnTo>
                  <a:pt x="19" y="21"/>
                </a:lnTo>
                <a:lnTo>
                  <a:pt x="14" y="12"/>
                </a:lnTo>
                <a:lnTo>
                  <a:pt x="9" y="4"/>
                </a:lnTo>
                <a:lnTo>
                  <a:pt x="7" y="0"/>
                </a:lnTo>
                <a:lnTo>
                  <a:pt x="7" y="0"/>
                </a:lnTo>
                <a:lnTo>
                  <a:pt x="3" y="8"/>
                </a:lnTo>
                <a:lnTo>
                  <a:pt x="1" y="13"/>
                </a:lnTo>
                <a:lnTo>
                  <a:pt x="0" y="17"/>
                </a:lnTo>
                <a:lnTo>
                  <a:pt x="0" y="17"/>
                </a:lnTo>
                <a:lnTo>
                  <a:pt x="0" y="24"/>
                </a:lnTo>
                <a:lnTo>
                  <a:pt x="1" y="38"/>
                </a:lnTo>
                <a:lnTo>
                  <a:pt x="3" y="46"/>
                </a:lnTo>
                <a:lnTo>
                  <a:pt x="5" y="54"/>
                </a:lnTo>
                <a:lnTo>
                  <a:pt x="9" y="60"/>
                </a:lnTo>
                <a:lnTo>
                  <a:pt x="14" y="65"/>
                </a:lnTo>
                <a:lnTo>
                  <a:pt x="14" y="65"/>
                </a:lnTo>
                <a:lnTo>
                  <a:pt x="38" y="84"/>
                </a:lnTo>
                <a:lnTo>
                  <a:pt x="38" y="84"/>
                </a:lnTo>
                <a:lnTo>
                  <a:pt x="42" y="89"/>
                </a:lnTo>
                <a:lnTo>
                  <a:pt x="51" y="102"/>
                </a:lnTo>
                <a:lnTo>
                  <a:pt x="62" y="116"/>
                </a:lnTo>
                <a:lnTo>
                  <a:pt x="67" y="121"/>
                </a:lnTo>
                <a:lnTo>
                  <a:pt x="74" y="125"/>
                </a:lnTo>
                <a:lnTo>
                  <a:pt x="74" y="125"/>
                </a:lnTo>
                <a:lnTo>
                  <a:pt x="83" y="129"/>
                </a:lnTo>
                <a:lnTo>
                  <a:pt x="97" y="131"/>
                </a:lnTo>
                <a:lnTo>
                  <a:pt x="135" y="135"/>
                </a:lnTo>
                <a:lnTo>
                  <a:pt x="184" y="140"/>
                </a:lnTo>
                <a:lnTo>
                  <a:pt x="184" y="140"/>
                </a:lnTo>
                <a:lnTo>
                  <a:pt x="208" y="158"/>
                </a:lnTo>
                <a:lnTo>
                  <a:pt x="264" y="198"/>
                </a:lnTo>
                <a:lnTo>
                  <a:pt x="292" y="221"/>
                </a:lnTo>
                <a:lnTo>
                  <a:pt x="318" y="242"/>
                </a:lnTo>
                <a:lnTo>
                  <a:pt x="334" y="255"/>
                </a:lnTo>
                <a:lnTo>
                  <a:pt x="338" y="261"/>
                </a:lnTo>
                <a:lnTo>
                  <a:pt x="339" y="262"/>
                </a:lnTo>
                <a:lnTo>
                  <a:pt x="339" y="263"/>
                </a:lnTo>
                <a:lnTo>
                  <a:pt x="339" y="263"/>
                </a:lnTo>
                <a:lnTo>
                  <a:pt x="337" y="269"/>
                </a:lnTo>
                <a:lnTo>
                  <a:pt x="334" y="282"/>
                </a:lnTo>
                <a:lnTo>
                  <a:pt x="328" y="316"/>
                </a:lnTo>
                <a:lnTo>
                  <a:pt x="320" y="379"/>
                </a:lnTo>
                <a:lnTo>
                  <a:pt x="320" y="379"/>
                </a:lnTo>
                <a:lnTo>
                  <a:pt x="320" y="382"/>
                </a:lnTo>
                <a:lnTo>
                  <a:pt x="321" y="389"/>
                </a:lnTo>
                <a:lnTo>
                  <a:pt x="325" y="405"/>
                </a:lnTo>
                <a:lnTo>
                  <a:pt x="330" y="426"/>
                </a:lnTo>
                <a:lnTo>
                  <a:pt x="338" y="448"/>
                </a:lnTo>
                <a:lnTo>
                  <a:pt x="353" y="489"/>
                </a:lnTo>
                <a:lnTo>
                  <a:pt x="362" y="509"/>
                </a:lnTo>
                <a:lnTo>
                  <a:pt x="362" y="509"/>
                </a:lnTo>
                <a:lnTo>
                  <a:pt x="368" y="514"/>
                </a:lnTo>
                <a:lnTo>
                  <a:pt x="380" y="525"/>
                </a:lnTo>
                <a:lnTo>
                  <a:pt x="415" y="550"/>
                </a:lnTo>
                <a:lnTo>
                  <a:pt x="465" y="584"/>
                </a:lnTo>
                <a:lnTo>
                  <a:pt x="465" y="584"/>
                </a:lnTo>
                <a:lnTo>
                  <a:pt x="496" y="683"/>
                </a:lnTo>
                <a:lnTo>
                  <a:pt x="519" y="756"/>
                </a:lnTo>
                <a:lnTo>
                  <a:pt x="529" y="782"/>
                </a:lnTo>
                <a:lnTo>
                  <a:pt x="536" y="797"/>
                </a:lnTo>
                <a:lnTo>
                  <a:pt x="536" y="797"/>
                </a:lnTo>
                <a:lnTo>
                  <a:pt x="551" y="828"/>
                </a:lnTo>
                <a:lnTo>
                  <a:pt x="574" y="874"/>
                </a:lnTo>
                <a:lnTo>
                  <a:pt x="594" y="918"/>
                </a:lnTo>
                <a:lnTo>
                  <a:pt x="601" y="932"/>
                </a:lnTo>
                <a:lnTo>
                  <a:pt x="602" y="937"/>
                </a:lnTo>
                <a:lnTo>
                  <a:pt x="602" y="937"/>
                </a:lnTo>
                <a:lnTo>
                  <a:pt x="606" y="955"/>
                </a:lnTo>
                <a:lnTo>
                  <a:pt x="616" y="994"/>
                </a:lnTo>
                <a:lnTo>
                  <a:pt x="628" y="1035"/>
                </a:lnTo>
                <a:lnTo>
                  <a:pt x="634" y="1049"/>
                </a:lnTo>
                <a:lnTo>
                  <a:pt x="636" y="1052"/>
                </a:lnTo>
                <a:lnTo>
                  <a:pt x="639" y="1055"/>
                </a:lnTo>
                <a:lnTo>
                  <a:pt x="639" y="1055"/>
                </a:lnTo>
                <a:lnTo>
                  <a:pt x="642" y="1058"/>
                </a:lnTo>
                <a:lnTo>
                  <a:pt x="648" y="1059"/>
                </a:lnTo>
                <a:lnTo>
                  <a:pt x="659" y="1060"/>
                </a:lnTo>
                <a:lnTo>
                  <a:pt x="672" y="1060"/>
                </a:lnTo>
                <a:lnTo>
                  <a:pt x="686" y="1066"/>
                </a:lnTo>
                <a:lnTo>
                  <a:pt x="686" y="1066"/>
                </a:lnTo>
                <a:lnTo>
                  <a:pt x="684" y="1073"/>
                </a:lnTo>
                <a:lnTo>
                  <a:pt x="683" y="1078"/>
                </a:lnTo>
                <a:lnTo>
                  <a:pt x="684" y="1080"/>
                </a:lnTo>
                <a:lnTo>
                  <a:pt x="684" y="1080"/>
                </a:lnTo>
                <a:lnTo>
                  <a:pt x="688" y="1082"/>
                </a:lnTo>
                <a:lnTo>
                  <a:pt x="697" y="1084"/>
                </a:lnTo>
                <a:lnTo>
                  <a:pt x="705" y="1084"/>
                </a:lnTo>
                <a:lnTo>
                  <a:pt x="708" y="1084"/>
                </a:lnTo>
                <a:lnTo>
                  <a:pt x="711" y="1082"/>
                </a:lnTo>
                <a:lnTo>
                  <a:pt x="711" y="1082"/>
                </a:lnTo>
                <a:lnTo>
                  <a:pt x="714" y="1073"/>
                </a:lnTo>
                <a:lnTo>
                  <a:pt x="715" y="1065"/>
                </a:lnTo>
                <a:lnTo>
                  <a:pt x="715" y="1065"/>
                </a:lnTo>
                <a:lnTo>
                  <a:pt x="715" y="1058"/>
                </a:lnTo>
                <a:lnTo>
                  <a:pt x="715" y="1055"/>
                </a:lnTo>
                <a:lnTo>
                  <a:pt x="714" y="1054"/>
                </a:lnTo>
                <a:lnTo>
                  <a:pt x="714" y="1054"/>
                </a:lnTo>
                <a:lnTo>
                  <a:pt x="714" y="1051"/>
                </a:lnTo>
                <a:lnTo>
                  <a:pt x="715" y="1045"/>
                </a:lnTo>
                <a:lnTo>
                  <a:pt x="719" y="1033"/>
                </a:lnTo>
                <a:lnTo>
                  <a:pt x="719" y="1033"/>
                </a:lnTo>
                <a:lnTo>
                  <a:pt x="724" y="1017"/>
                </a:lnTo>
                <a:lnTo>
                  <a:pt x="726" y="1006"/>
                </a:lnTo>
                <a:lnTo>
                  <a:pt x="727" y="997"/>
                </a:lnTo>
                <a:lnTo>
                  <a:pt x="727" y="997"/>
                </a:lnTo>
                <a:lnTo>
                  <a:pt x="724" y="981"/>
                </a:lnTo>
                <a:lnTo>
                  <a:pt x="715" y="954"/>
                </a:lnTo>
                <a:lnTo>
                  <a:pt x="710" y="940"/>
                </a:lnTo>
                <a:lnTo>
                  <a:pt x="705" y="927"/>
                </a:lnTo>
                <a:lnTo>
                  <a:pt x="700" y="918"/>
                </a:lnTo>
                <a:lnTo>
                  <a:pt x="697" y="915"/>
                </a:lnTo>
                <a:lnTo>
                  <a:pt x="696" y="914"/>
                </a:lnTo>
                <a:lnTo>
                  <a:pt x="696" y="914"/>
                </a:lnTo>
                <a:lnTo>
                  <a:pt x="688" y="912"/>
                </a:lnTo>
                <a:lnTo>
                  <a:pt x="683" y="909"/>
                </a:lnTo>
                <a:lnTo>
                  <a:pt x="679" y="905"/>
                </a:lnTo>
                <a:lnTo>
                  <a:pt x="675" y="889"/>
                </a:lnTo>
                <a:lnTo>
                  <a:pt x="622" y="726"/>
                </a:lnTo>
                <a:lnTo>
                  <a:pt x="594" y="635"/>
                </a:lnTo>
                <a:lnTo>
                  <a:pt x="589" y="512"/>
                </a:lnTo>
                <a:lnTo>
                  <a:pt x="589" y="512"/>
                </a:lnTo>
                <a:lnTo>
                  <a:pt x="665" y="591"/>
                </a:lnTo>
                <a:lnTo>
                  <a:pt x="719" y="646"/>
                </a:lnTo>
                <a:lnTo>
                  <a:pt x="744" y="670"/>
                </a:lnTo>
                <a:lnTo>
                  <a:pt x="744" y="670"/>
                </a:lnTo>
                <a:lnTo>
                  <a:pt x="760" y="684"/>
                </a:lnTo>
                <a:lnTo>
                  <a:pt x="797" y="714"/>
                </a:lnTo>
                <a:lnTo>
                  <a:pt x="849" y="758"/>
                </a:lnTo>
                <a:lnTo>
                  <a:pt x="910" y="856"/>
                </a:lnTo>
                <a:lnTo>
                  <a:pt x="910" y="856"/>
                </a:lnTo>
                <a:lnTo>
                  <a:pt x="926" y="875"/>
                </a:lnTo>
                <a:lnTo>
                  <a:pt x="956" y="909"/>
                </a:lnTo>
                <a:lnTo>
                  <a:pt x="986" y="943"/>
                </a:lnTo>
                <a:lnTo>
                  <a:pt x="995" y="956"/>
                </a:lnTo>
                <a:lnTo>
                  <a:pt x="999" y="960"/>
                </a:lnTo>
                <a:lnTo>
                  <a:pt x="999" y="960"/>
                </a:lnTo>
                <a:lnTo>
                  <a:pt x="999" y="980"/>
                </a:lnTo>
                <a:lnTo>
                  <a:pt x="999" y="1002"/>
                </a:lnTo>
                <a:lnTo>
                  <a:pt x="999" y="1002"/>
                </a:lnTo>
                <a:lnTo>
                  <a:pt x="1000" y="1008"/>
                </a:lnTo>
                <a:lnTo>
                  <a:pt x="1004" y="1018"/>
                </a:lnTo>
                <a:lnTo>
                  <a:pt x="1011" y="1032"/>
                </a:lnTo>
                <a:lnTo>
                  <a:pt x="1011" y="1032"/>
                </a:lnTo>
                <a:lnTo>
                  <a:pt x="1019" y="1039"/>
                </a:lnTo>
                <a:lnTo>
                  <a:pt x="1041" y="1051"/>
                </a:lnTo>
                <a:lnTo>
                  <a:pt x="1070" y="1070"/>
                </a:lnTo>
                <a:lnTo>
                  <a:pt x="1054" y="1066"/>
                </a:lnTo>
                <a:lnTo>
                  <a:pt x="1054" y="1066"/>
                </a:lnTo>
                <a:lnTo>
                  <a:pt x="1070" y="1082"/>
                </a:lnTo>
                <a:lnTo>
                  <a:pt x="1070" y="1082"/>
                </a:lnTo>
                <a:lnTo>
                  <a:pt x="1077" y="1084"/>
                </a:lnTo>
                <a:lnTo>
                  <a:pt x="1089" y="1087"/>
                </a:lnTo>
                <a:lnTo>
                  <a:pt x="1129" y="1094"/>
                </a:lnTo>
                <a:lnTo>
                  <a:pt x="1168" y="1099"/>
                </a:lnTo>
                <a:lnTo>
                  <a:pt x="1181" y="1102"/>
                </a:lnTo>
                <a:lnTo>
                  <a:pt x="1187" y="1102"/>
                </a:lnTo>
                <a:lnTo>
                  <a:pt x="1187" y="1102"/>
                </a:lnTo>
                <a:lnTo>
                  <a:pt x="1188" y="1101"/>
                </a:lnTo>
                <a:lnTo>
                  <a:pt x="1188" y="1098"/>
                </a:lnTo>
                <a:lnTo>
                  <a:pt x="1186" y="1093"/>
                </a:lnTo>
                <a:lnTo>
                  <a:pt x="1182" y="1085"/>
                </a:lnTo>
                <a:lnTo>
                  <a:pt x="1182" y="1085"/>
                </a:lnTo>
                <a:lnTo>
                  <a:pt x="1182" y="1082"/>
                </a:lnTo>
                <a:lnTo>
                  <a:pt x="1181" y="1077"/>
                </a:lnTo>
                <a:lnTo>
                  <a:pt x="1181" y="1077"/>
                </a:lnTo>
                <a:lnTo>
                  <a:pt x="1173" y="1068"/>
                </a:lnTo>
                <a:lnTo>
                  <a:pt x="1169" y="1063"/>
                </a:lnTo>
                <a:lnTo>
                  <a:pt x="1167" y="1058"/>
                </a:lnTo>
                <a:lnTo>
                  <a:pt x="1167" y="1058"/>
                </a:lnTo>
                <a:lnTo>
                  <a:pt x="1168" y="1050"/>
                </a:lnTo>
                <a:lnTo>
                  <a:pt x="1167" y="1039"/>
                </a:lnTo>
                <a:lnTo>
                  <a:pt x="1167" y="1032"/>
                </a:lnTo>
                <a:lnTo>
                  <a:pt x="1164" y="1026"/>
                </a:lnTo>
                <a:lnTo>
                  <a:pt x="1163" y="1021"/>
                </a:lnTo>
                <a:lnTo>
                  <a:pt x="1159" y="1017"/>
                </a:lnTo>
                <a:lnTo>
                  <a:pt x="1159" y="1017"/>
                </a:lnTo>
                <a:lnTo>
                  <a:pt x="1148" y="1009"/>
                </a:lnTo>
                <a:lnTo>
                  <a:pt x="1134" y="1003"/>
                </a:lnTo>
                <a:lnTo>
                  <a:pt x="1116" y="995"/>
                </a:lnTo>
                <a:lnTo>
                  <a:pt x="1054" y="948"/>
                </a:lnTo>
                <a:lnTo>
                  <a:pt x="1058" y="938"/>
                </a:lnTo>
                <a:lnTo>
                  <a:pt x="1058" y="938"/>
                </a:lnTo>
                <a:lnTo>
                  <a:pt x="1028" y="860"/>
                </a:lnTo>
                <a:lnTo>
                  <a:pt x="995" y="775"/>
                </a:lnTo>
                <a:lnTo>
                  <a:pt x="995" y="775"/>
                </a:lnTo>
                <a:lnTo>
                  <a:pt x="984" y="756"/>
                </a:lnTo>
                <a:lnTo>
                  <a:pt x="961" y="724"/>
                </a:lnTo>
                <a:lnTo>
                  <a:pt x="931" y="679"/>
                </a:lnTo>
                <a:lnTo>
                  <a:pt x="802" y="465"/>
                </a:lnTo>
                <a:lnTo>
                  <a:pt x="802" y="465"/>
                </a:lnTo>
                <a:lnTo>
                  <a:pt x="791" y="437"/>
                </a:lnTo>
                <a:lnTo>
                  <a:pt x="783" y="417"/>
                </a:lnTo>
                <a:lnTo>
                  <a:pt x="778" y="403"/>
                </a:lnTo>
                <a:lnTo>
                  <a:pt x="778" y="403"/>
                </a:lnTo>
                <a:lnTo>
                  <a:pt x="772" y="335"/>
                </a:lnTo>
                <a:lnTo>
                  <a:pt x="766" y="273"/>
                </a:lnTo>
                <a:lnTo>
                  <a:pt x="766" y="273"/>
                </a:lnTo>
                <a:lnTo>
                  <a:pt x="766" y="234"/>
                </a:lnTo>
                <a:lnTo>
                  <a:pt x="767" y="206"/>
                </a:lnTo>
                <a:lnTo>
                  <a:pt x="766" y="188"/>
                </a:lnTo>
                <a:lnTo>
                  <a:pt x="766" y="188"/>
                </a:lnTo>
                <a:lnTo>
                  <a:pt x="762" y="177"/>
                </a:lnTo>
                <a:lnTo>
                  <a:pt x="755" y="163"/>
                </a:lnTo>
                <a:lnTo>
                  <a:pt x="747" y="144"/>
                </a:lnTo>
                <a:lnTo>
                  <a:pt x="691" y="98"/>
                </a:lnTo>
                <a:lnTo>
                  <a:pt x="674" y="84"/>
                </a:lnTo>
                <a:lnTo>
                  <a:pt x="674" y="84"/>
                </a:lnTo>
                <a:lnTo>
                  <a:pt x="673" y="78"/>
                </a:lnTo>
                <a:lnTo>
                  <a:pt x="672" y="71"/>
                </a:lnTo>
                <a:lnTo>
                  <a:pt x="669" y="63"/>
                </a:lnTo>
                <a:lnTo>
                  <a:pt x="665" y="54"/>
                </a:lnTo>
                <a:lnTo>
                  <a:pt x="660" y="45"/>
                </a:lnTo>
                <a:lnTo>
                  <a:pt x="653" y="35"/>
                </a:lnTo>
                <a:lnTo>
                  <a:pt x="642" y="27"/>
                </a:lnTo>
                <a:lnTo>
                  <a:pt x="642" y="27"/>
                </a:lnTo>
                <a:lnTo>
                  <a:pt x="630" y="21"/>
                </a:lnTo>
                <a:lnTo>
                  <a:pt x="615" y="16"/>
                </a:lnTo>
                <a:lnTo>
                  <a:pt x="599" y="13"/>
                </a:lnTo>
                <a:lnTo>
                  <a:pt x="584" y="13"/>
                </a:lnTo>
                <a:lnTo>
                  <a:pt x="568" y="13"/>
                </a:lnTo>
                <a:lnTo>
                  <a:pt x="552" y="17"/>
                </a:lnTo>
                <a:lnTo>
                  <a:pt x="538" y="21"/>
                </a:lnTo>
                <a:lnTo>
                  <a:pt x="526" y="28"/>
                </a:lnTo>
                <a:lnTo>
                  <a:pt x="526" y="28"/>
                </a:lnTo>
                <a:lnTo>
                  <a:pt x="517" y="36"/>
                </a:lnTo>
                <a:lnTo>
                  <a:pt x="508" y="46"/>
                </a:lnTo>
                <a:lnTo>
                  <a:pt x="503" y="57"/>
                </a:lnTo>
                <a:lnTo>
                  <a:pt x="498" y="68"/>
                </a:lnTo>
                <a:lnTo>
                  <a:pt x="493" y="85"/>
                </a:lnTo>
                <a:lnTo>
                  <a:pt x="490" y="92"/>
                </a:lnTo>
                <a:lnTo>
                  <a:pt x="490" y="9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6796AEE8-8A05-4EFE-B3E8-A3321592C86C}"/>
              </a:ext>
            </a:extLst>
          </p:cNvPr>
          <p:cNvSpPr>
            <a:spLocks/>
          </p:cNvSpPr>
          <p:nvPr/>
        </p:nvSpPr>
        <p:spPr bwMode="auto">
          <a:xfrm>
            <a:off x="6238895" y="850349"/>
            <a:ext cx="1306833" cy="1578352"/>
          </a:xfrm>
          <a:custGeom>
            <a:avLst/>
            <a:gdLst>
              <a:gd name="T0" fmla="*/ 594 w 1107"/>
              <a:gd name="T1" fmla="*/ 263 h 1337"/>
              <a:gd name="T2" fmla="*/ 564 w 1107"/>
              <a:gd name="T3" fmla="*/ 226 h 1337"/>
              <a:gd name="T4" fmla="*/ 497 w 1107"/>
              <a:gd name="T5" fmla="*/ 207 h 1337"/>
              <a:gd name="T6" fmla="*/ 462 w 1107"/>
              <a:gd name="T7" fmla="*/ 212 h 1337"/>
              <a:gd name="T8" fmla="*/ 407 w 1107"/>
              <a:gd name="T9" fmla="*/ 269 h 1337"/>
              <a:gd name="T10" fmla="*/ 396 w 1107"/>
              <a:gd name="T11" fmla="*/ 335 h 1337"/>
              <a:gd name="T12" fmla="*/ 351 w 1107"/>
              <a:gd name="T13" fmla="*/ 417 h 1337"/>
              <a:gd name="T14" fmla="*/ 346 w 1107"/>
              <a:gd name="T15" fmla="*/ 580 h 1337"/>
              <a:gd name="T16" fmla="*/ 294 w 1107"/>
              <a:gd name="T17" fmla="*/ 749 h 1337"/>
              <a:gd name="T18" fmla="*/ 217 w 1107"/>
              <a:gd name="T19" fmla="*/ 937 h 1337"/>
              <a:gd name="T20" fmla="*/ 196 w 1107"/>
              <a:gd name="T21" fmla="*/ 993 h 1337"/>
              <a:gd name="T22" fmla="*/ 135 w 1107"/>
              <a:gd name="T23" fmla="*/ 1059 h 1337"/>
              <a:gd name="T24" fmla="*/ 102 w 1107"/>
              <a:gd name="T25" fmla="*/ 1094 h 1337"/>
              <a:gd name="T26" fmla="*/ 16 w 1107"/>
              <a:gd name="T27" fmla="*/ 1196 h 1337"/>
              <a:gd name="T28" fmla="*/ 28 w 1107"/>
              <a:gd name="T29" fmla="*/ 1205 h 1337"/>
              <a:gd name="T30" fmla="*/ 112 w 1107"/>
              <a:gd name="T31" fmla="*/ 1143 h 1337"/>
              <a:gd name="T32" fmla="*/ 127 w 1107"/>
              <a:gd name="T33" fmla="*/ 1138 h 1337"/>
              <a:gd name="T34" fmla="*/ 209 w 1107"/>
              <a:gd name="T35" fmla="*/ 1087 h 1337"/>
              <a:gd name="T36" fmla="*/ 269 w 1107"/>
              <a:gd name="T37" fmla="*/ 1026 h 1337"/>
              <a:gd name="T38" fmla="*/ 423 w 1107"/>
              <a:gd name="T39" fmla="*/ 822 h 1337"/>
              <a:gd name="T40" fmla="*/ 450 w 1107"/>
              <a:gd name="T41" fmla="*/ 795 h 1337"/>
              <a:gd name="T42" fmla="*/ 473 w 1107"/>
              <a:gd name="T43" fmla="*/ 772 h 1337"/>
              <a:gd name="T44" fmla="*/ 531 w 1107"/>
              <a:gd name="T45" fmla="*/ 776 h 1337"/>
              <a:gd name="T46" fmla="*/ 537 w 1107"/>
              <a:gd name="T47" fmla="*/ 816 h 1337"/>
              <a:gd name="T48" fmla="*/ 554 w 1107"/>
              <a:gd name="T49" fmla="*/ 960 h 1337"/>
              <a:gd name="T50" fmla="*/ 574 w 1107"/>
              <a:gd name="T51" fmla="*/ 1061 h 1337"/>
              <a:gd name="T52" fmla="*/ 594 w 1107"/>
              <a:gd name="T53" fmla="*/ 1138 h 1337"/>
              <a:gd name="T54" fmla="*/ 592 w 1107"/>
              <a:gd name="T55" fmla="*/ 1183 h 1337"/>
              <a:gd name="T56" fmla="*/ 593 w 1107"/>
              <a:gd name="T57" fmla="*/ 1220 h 1337"/>
              <a:gd name="T58" fmla="*/ 655 w 1107"/>
              <a:gd name="T59" fmla="*/ 1330 h 1337"/>
              <a:gd name="T60" fmla="*/ 679 w 1107"/>
              <a:gd name="T61" fmla="*/ 1332 h 1337"/>
              <a:gd name="T62" fmla="*/ 681 w 1107"/>
              <a:gd name="T63" fmla="*/ 1315 h 1337"/>
              <a:gd name="T64" fmla="*/ 696 w 1107"/>
              <a:gd name="T65" fmla="*/ 1266 h 1337"/>
              <a:gd name="T66" fmla="*/ 673 w 1107"/>
              <a:gd name="T67" fmla="*/ 1204 h 1337"/>
              <a:gd name="T68" fmla="*/ 650 w 1107"/>
              <a:gd name="T69" fmla="*/ 1127 h 1337"/>
              <a:gd name="T70" fmla="*/ 649 w 1107"/>
              <a:gd name="T71" fmla="*/ 940 h 1337"/>
              <a:gd name="T72" fmla="*/ 634 w 1107"/>
              <a:gd name="T73" fmla="*/ 862 h 1337"/>
              <a:gd name="T74" fmla="*/ 659 w 1107"/>
              <a:gd name="T75" fmla="*/ 808 h 1337"/>
              <a:gd name="T76" fmla="*/ 725 w 1107"/>
              <a:gd name="T77" fmla="*/ 663 h 1337"/>
              <a:gd name="T78" fmla="*/ 724 w 1107"/>
              <a:gd name="T79" fmla="*/ 526 h 1337"/>
              <a:gd name="T80" fmla="*/ 706 w 1107"/>
              <a:gd name="T81" fmla="*/ 452 h 1337"/>
              <a:gd name="T82" fmla="*/ 716 w 1107"/>
              <a:gd name="T83" fmla="*/ 376 h 1337"/>
              <a:gd name="T84" fmla="*/ 1031 w 1107"/>
              <a:gd name="T85" fmla="*/ 56 h 1337"/>
              <a:gd name="T86" fmla="*/ 1061 w 1107"/>
              <a:gd name="T87" fmla="*/ 36 h 1337"/>
              <a:gd name="T88" fmla="*/ 1097 w 1107"/>
              <a:gd name="T89" fmla="*/ 31 h 1337"/>
              <a:gd name="T90" fmla="*/ 1098 w 1107"/>
              <a:gd name="T91" fmla="*/ 19 h 1337"/>
              <a:gd name="T92" fmla="*/ 1100 w 1107"/>
              <a:gd name="T93" fmla="*/ 12 h 1337"/>
              <a:gd name="T94" fmla="*/ 1037 w 1107"/>
              <a:gd name="T95" fmla="*/ 2 h 1337"/>
              <a:gd name="T96" fmla="*/ 992 w 1107"/>
              <a:gd name="T97" fmla="*/ 16 h 1337"/>
              <a:gd name="T98" fmla="*/ 814 w 1107"/>
              <a:gd name="T99" fmla="*/ 90 h 1337"/>
              <a:gd name="T100" fmla="*/ 737 w 1107"/>
              <a:gd name="T101" fmla="*/ 163 h 1337"/>
              <a:gd name="T102" fmla="*/ 679 w 1107"/>
              <a:gd name="T103" fmla="*/ 248 h 1337"/>
              <a:gd name="T104" fmla="*/ 639 w 1107"/>
              <a:gd name="T105" fmla="*/ 281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07" h="1337">
                <a:moveTo>
                  <a:pt x="605" y="295"/>
                </a:moveTo>
                <a:lnTo>
                  <a:pt x="605" y="295"/>
                </a:lnTo>
                <a:lnTo>
                  <a:pt x="603" y="288"/>
                </a:lnTo>
                <a:lnTo>
                  <a:pt x="598" y="272"/>
                </a:lnTo>
                <a:lnTo>
                  <a:pt x="594" y="263"/>
                </a:lnTo>
                <a:lnTo>
                  <a:pt x="588" y="253"/>
                </a:lnTo>
                <a:lnTo>
                  <a:pt x="582" y="243"/>
                </a:lnTo>
                <a:lnTo>
                  <a:pt x="574" y="234"/>
                </a:lnTo>
                <a:lnTo>
                  <a:pt x="574" y="234"/>
                </a:lnTo>
                <a:lnTo>
                  <a:pt x="564" y="226"/>
                </a:lnTo>
                <a:lnTo>
                  <a:pt x="552" y="220"/>
                </a:lnTo>
                <a:lnTo>
                  <a:pt x="540" y="215"/>
                </a:lnTo>
                <a:lnTo>
                  <a:pt x="526" y="211"/>
                </a:lnTo>
                <a:lnTo>
                  <a:pt x="511" y="209"/>
                </a:lnTo>
                <a:lnTo>
                  <a:pt x="497" y="207"/>
                </a:lnTo>
                <a:lnTo>
                  <a:pt x="484" y="207"/>
                </a:lnTo>
                <a:lnTo>
                  <a:pt x="473" y="209"/>
                </a:lnTo>
                <a:lnTo>
                  <a:pt x="473" y="209"/>
                </a:lnTo>
                <a:lnTo>
                  <a:pt x="467" y="210"/>
                </a:lnTo>
                <a:lnTo>
                  <a:pt x="462" y="212"/>
                </a:lnTo>
                <a:lnTo>
                  <a:pt x="451" y="219"/>
                </a:lnTo>
                <a:lnTo>
                  <a:pt x="441" y="228"/>
                </a:lnTo>
                <a:lnTo>
                  <a:pt x="431" y="238"/>
                </a:lnTo>
                <a:lnTo>
                  <a:pt x="415" y="257"/>
                </a:lnTo>
                <a:lnTo>
                  <a:pt x="407" y="269"/>
                </a:lnTo>
                <a:lnTo>
                  <a:pt x="407" y="269"/>
                </a:lnTo>
                <a:lnTo>
                  <a:pt x="405" y="275"/>
                </a:lnTo>
                <a:lnTo>
                  <a:pt x="403" y="283"/>
                </a:lnTo>
                <a:lnTo>
                  <a:pt x="400" y="306"/>
                </a:lnTo>
                <a:lnTo>
                  <a:pt x="396" y="335"/>
                </a:lnTo>
                <a:lnTo>
                  <a:pt x="396" y="335"/>
                </a:lnTo>
                <a:lnTo>
                  <a:pt x="375" y="372"/>
                </a:lnTo>
                <a:lnTo>
                  <a:pt x="358" y="399"/>
                </a:lnTo>
                <a:lnTo>
                  <a:pt x="353" y="410"/>
                </a:lnTo>
                <a:lnTo>
                  <a:pt x="351" y="417"/>
                </a:lnTo>
                <a:lnTo>
                  <a:pt x="351" y="417"/>
                </a:lnTo>
                <a:lnTo>
                  <a:pt x="348" y="447"/>
                </a:lnTo>
                <a:lnTo>
                  <a:pt x="347" y="504"/>
                </a:lnTo>
                <a:lnTo>
                  <a:pt x="346" y="560"/>
                </a:lnTo>
                <a:lnTo>
                  <a:pt x="346" y="580"/>
                </a:lnTo>
                <a:lnTo>
                  <a:pt x="346" y="589"/>
                </a:lnTo>
                <a:lnTo>
                  <a:pt x="346" y="589"/>
                </a:lnTo>
                <a:lnTo>
                  <a:pt x="351" y="604"/>
                </a:lnTo>
                <a:lnTo>
                  <a:pt x="351" y="604"/>
                </a:lnTo>
                <a:lnTo>
                  <a:pt x="294" y="749"/>
                </a:lnTo>
                <a:lnTo>
                  <a:pt x="254" y="851"/>
                </a:lnTo>
                <a:lnTo>
                  <a:pt x="234" y="899"/>
                </a:lnTo>
                <a:lnTo>
                  <a:pt x="234" y="899"/>
                </a:lnTo>
                <a:lnTo>
                  <a:pt x="228" y="913"/>
                </a:lnTo>
                <a:lnTo>
                  <a:pt x="217" y="937"/>
                </a:lnTo>
                <a:lnTo>
                  <a:pt x="209" y="961"/>
                </a:lnTo>
                <a:lnTo>
                  <a:pt x="203" y="975"/>
                </a:lnTo>
                <a:lnTo>
                  <a:pt x="203" y="975"/>
                </a:lnTo>
                <a:lnTo>
                  <a:pt x="201" y="983"/>
                </a:lnTo>
                <a:lnTo>
                  <a:pt x="196" y="993"/>
                </a:lnTo>
                <a:lnTo>
                  <a:pt x="188" y="1006"/>
                </a:lnTo>
                <a:lnTo>
                  <a:pt x="158" y="1046"/>
                </a:lnTo>
                <a:lnTo>
                  <a:pt x="158" y="1046"/>
                </a:lnTo>
                <a:lnTo>
                  <a:pt x="151" y="1050"/>
                </a:lnTo>
                <a:lnTo>
                  <a:pt x="135" y="1059"/>
                </a:lnTo>
                <a:lnTo>
                  <a:pt x="118" y="1070"/>
                </a:lnTo>
                <a:lnTo>
                  <a:pt x="111" y="1077"/>
                </a:lnTo>
                <a:lnTo>
                  <a:pt x="107" y="1082"/>
                </a:lnTo>
                <a:lnTo>
                  <a:pt x="107" y="1082"/>
                </a:lnTo>
                <a:lnTo>
                  <a:pt x="102" y="1094"/>
                </a:lnTo>
                <a:lnTo>
                  <a:pt x="99" y="1107"/>
                </a:lnTo>
                <a:lnTo>
                  <a:pt x="97" y="1122"/>
                </a:lnTo>
                <a:lnTo>
                  <a:pt x="97" y="1122"/>
                </a:lnTo>
                <a:lnTo>
                  <a:pt x="49" y="1165"/>
                </a:lnTo>
                <a:lnTo>
                  <a:pt x="16" y="1196"/>
                </a:lnTo>
                <a:lnTo>
                  <a:pt x="0" y="1209"/>
                </a:lnTo>
                <a:lnTo>
                  <a:pt x="0" y="1209"/>
                </a:lnTo>
                <a:lnTo>
                  <a:pt x="13" y="1207"/>
                </a:lnTo>
                <a:lnTo>
                  <a:pt x="24" y="1207"/>
                </a:lnTo>
                <a:lnTo>
                  <a:pt x="28" y="1205"/>
                </a:lnTo>
                <a:lnTo>
                  <a:pt x="31" y="1204"/>
                </a:lnTo>
                <a:lnTo>
                  <a:pt x="31" y="1204"/>
                </a:lnTo>
                <a:lnTo>
                  <a:pt x="45" y="1192"/>
                </a:lnTo>
                <a:lnTo>
                  <a:pt x="73" y="1171"/>
                </a:lnTo>
                <a:lnTo>
                  <a:pt x="112" y="1143"/>
                </a:lnTo>
                <a:lnTo>
                  <a:pt x="112" y="1143"/>
                </a:lnTo>
                <a:lnTo>
                  <a:pt x="112" y="1144"/>
                </a:lnTo>
                <a:lnTo>
                  <a:pt x="112" y="1144"/>
                </a:lnTo>
                <a:lnTo>
                  <a:pt x="117" y="1143"/>
                </a:lnTo>
                <a:lnTo>
                  <a:pt x="127" y="1138"/>
                </a:lnTo>
                <a:lnTo>
                  <a:pt x="127" y="1138"/>
                </a:lnTo>
                <a:lnTo>
                  <a:pt x="170" y="1112"/>
                </a:lnTo>
                <a:lnTo>
                  <a:pt x="193" y="1098"/>
                </a:lnTo>
                <a:lnTo>
                  <a:pt x="209" y="1087"/>
                </a:lnTo>
                <a:lnTo>
                  <a:pt x="209" y="1087"/>
                </a:lnTo>
                <a:lnTo>
                  <a:pt x="254" y="1046"/>
                </a:lnTo>
                <a:lnTo>
                  <a:pt x="254" y="1046"/>
                </a:lnTo>
                <a:lnTo>
                  <a:pt x="261" y="1037"/>
                </a:lnTo>
                <a:lnTo>
                  <a:pt x="264" y="1031"/>
                </a:lnTo>
                <a:lnTo>
                  <a:pt x="269" y="1026"/>
                </a:lnTo>
                <a:lnTo>
                  <a:pt x="269" y="1026"/>
                </a:lnTo>
                <a:lnTo>
                  <a:pt x="295" y="992"/>
                </a:lnTo>
                <a:lnTo>
                  <a:pt x="347" y="921"/>
                </a:lnTo>
                <a:lnTo>
                  <a:pt x="401" y="848"/>
                </a:lnTo>
                <a:lnTo>
                  <a:pt x="423" y="822"/>
                </a:lnTo>
                <a:lnTo>
                  <a:pt x="431" y="813"/>
                </a:lnTo>
                <a:lnTo>
                  <a:pt x="437" y="808"/>
                </a:lnTo>
                <a:lnTo>
                  <a:pt x="437" y="808"/>
                </a:lnTo>
                <a:lnTo>
                  <a:pt x="445" y="801"/>
                </a:lnTo>
                <a:lnTo>
                  <a:pt x="450" y="795"/>
                </a:lnTo>
                <a:lnTo>
                  <a:pt x="455" y="785"/>
                </a:lnTo>
                <a:lnTo>
                  <a:pt x="457" y="781"/>
                </a:lnTo>
                <a:lnTo>
                  <a:pt x="461" y="777"/>
                </a:lnTo>
                <a:lnTo>
                  <a:pt x="465" y="775"/>
                </a:lnTo>
                <a:lnTo>
                  <a:pt x="473" y="772"/>
                </a:lnTo>
                <a:lnTo>
                  <a:pt x="473" y="772"/>
                </a:lnTo>
                <a:lnTo>
                  <a:pt x="481" y="771"/>
                </a:lnTo>
                <a:lnTo>
                  <a:pt x="493" y="771"/>
                </a:lnTo>
                <a:lnTo>
                  <a:pt x="514" y="772"/>
                </a:lnTo>
                <a:lnTo>
                  <a:pt x="531" y="776"/>
                </a:lnTo>
                <a:lnTo>
                  <a:pt x="539" y="777"/>
                </a:lnTo>
                <a:lnTo>
                  <a:pt x="539" y="777"/>
                </a:lnTo>
                <a:lnTo>
                  <a:pt x="539" y="781"/>
                </a:lnTo>
                <a:lnTo>
                  <a:pt x="537" y="795"/>
                </a:lnTo>
                <a:lnTo>
                  <a:pt x="537" y="816"/>
                </a:lnTo>
                <a:lnTo>
                  <a:pt x="539" y="848"/>
                </a:lnTo>
                <a:lnTo>
                  <a:pt x="539" y="848"/>
                </a:lnTo>
                <a:lnTo>
                  <a:pt x="542" y="885"/>
                </a:lnTo>
                <a:lnTo>
                  <a:pt x="547" y="921"/>
                </a:lnTo>
                <a:lnTo>
                  <a:pt x="554" y="960"/>
                </a:lnTo>
                <a:lnTo>
                  <a:pt x="554" y="960"/>
                </a:lnTo>
                <a:lnTo>
                  <a:pt x="556" y="974"/>
                </a:lnTo>
                <a:lnTo>
                  <a:pt x="560" y="1003"/>
                </a:lnTo>
                <a:lnTo>
                  <a:pt x="568" y="1036"/>
                </a:lnTo>
                <a:lnTo>
                  <a:pt x="574" y="1061"/>
                </a:lnTo>
                <a:lnTo>
                  <a:pt x="574" y="1061"/>
                </a:lnTo>
                <a:lnTo>
                  <a:pt x="580" y="1082"/>
                </a:lnTo>
                <a:lnTo>
                  <a:pt x="587" y="1103"/>
                </a:lnTo>
                <a:lnTo>
                  <a:pt x="594" y="1138"/>
                </a:lnTo>
                <a:lnTo>
                  <a:pt x="594" y="1138"/>
                </a:lnTo>
                <a:lnTo>
                  <a:pt x="597" y="1149"/>
                </a:lnTo>
                <a:lnTo>
                  <a:pt x="598" y="1160"/>
                </a:lnTo>
                <a:lnTo>
                  <a:pt x="599" y="1173"/>
                </a:lnTo>
                <a:lnTo>
                  <a:pt x="599" y="1173"/>
                </a:lnTo>
                <a:lnTo>
                  <a:pt x="592" y="1183"/>
                </a:lnTo>
                <a:lnTo>
                  <a:pt x="587" y="1192"/>
                </a:lnTo>
                <a:lnTo>
                  <a:pt x="584" y="1198"/>
                </a:lnTo>
                <a:lnTo>
                  <a:pt x="584" y="1198"/>
                </a:lnTo>
                <a:lnTo>
                  <a:pt x="587" y="1205"/>
                </a:lnTo>
                <a:lnTo>
                  <a:pt x="593" y="1220"/>
                </a:lnTo>
                <a:lnTo>
                  <a:pt x="615" y="1261"/>
                </a:lnTo>
                <a:lnTo>
                  <a:pt x="650" y="1325"/>
                </a:lnTo>
                <a:lnTo>
                  <a:pt x="650" y="1325"/>
                </a:lnTo>
                <a:lnTo>
                  <a:pt x="653" y="1328"/>
                </a:lnTo>
                <a:lnTo>
                  <a:pt x="655" y="1330"/>
                </a:lnTo>
                <a:lnTo>
                  <a:pt x="663" y="1334"/>
                </a:lnTo>
                <a:lnTo>
                  <a:pt x="671" y="1337"/>
                </a:lnTo>
                <a:lnTo>
                  <a:pt x="676" y="1336"/>
                </a:lnTo>
                <a:lnTo>
                  <a:pt x="676" y="1336"/>
                </a:lnTo>
                <a:lnTo>
                  <a:pt x="679" y="1332"/>
                </a:lnTo>
                <a:lnTo>
                  <a:pt x="681" y="1329"/>
                </a:lnTo>
                <a:lnTo>
                  <a:pt x="681" y="1325"/>
                </a:lnTo>
                <a:lnTo>
                  <a:pt x="681" y="1325"/>
                </a:lnTo>
                <a:lnTo>
                  <a:pt x="681" y="1320"/>
                </a:lnTo>
                <a:lnTo>
                  <a:pt x="681" y="1315"/>
                </a:lnTo>
                <a:lnTo>
                  <a:pt x="686" y="1300"/>
                </a:lnTo>
                <a:lnTo>
                  <a:pt x="686" y="1300"/>
                </a:lnTo>
                <a:lnTo>
                  <a:pt x="693" y="1281"/>
                </a:lnTo>
                <a:lnTo>
                  <a:pt x="696" y="1272"/>
                </a:lnTo>
                <a:lnTo>
                  <a:pt x="696" y="1266"/>
                </a:lnTo>
                <a:lnTo>
                  <a:pt x="696" y="1259"/>
                </a:lnTo>
                <a:lnTo>
                  <a:pt x="696" y="1259"/>
                </a:lnTo>
                <a:lnTo>
                  <a:pt x="693" y="1250"/>
                </a:lnTo>
                <a:lnTo>
                  <a:pt x="688" y="1237"/>
                </a:lnTo>
                <a:lnTo>
                  <a:pt x="673" y="1204"/>
                </a:lnTo>
                <a:lnTo>
                  <a:pt x="658" y="1174"/>
                </a:lnTo>
                <a:lnTo>
                  <a:pt x="650" y="1158"/>
                </a:lnTo>
                <a:lnTo>
                  <a:pt x="650" y="1158"/>
                </a:lnTo>
                <a:lnTo>
                  <a:pt x="650" y="1141"/>
                </a:lnTo>
                <a:lnTo>
                  <a:pt x="650" y="1127"/>
                </a:lnTo>
                <a:lnTo>
                  <a:pt x="650" y="1127"/>
                </a:lnTo>
                <a:lnTo>
                  <a:pt x="650" y="1046"/>
                </a:lnTo>
                <a:lnTo>
                  <a:pt x="650" y="950"/>
                </a:lnTo>
                <a:lnTo>
                  <a:pt x="650" y="950"/>
                </a:lnTo>
                <a:lnTo>
                  <a:pt x="649" y="940"/>
                </a:lnTo>
                <a:lnTo>
                  <a:pt x="645" y="927"/>
                </a:lnTo>
                <a:lnTo>
                  <a:pt x="638" y="899"/>
                </a:lnTo>
                <a:lnTo>
                  <a:pt x="635" y="884"/>
                </a:lnTo>
                <a:lnTo>
                  <a:pt x="634" y="870"/>
                </a:lnTo>
                <a:lnTo>
                  <a:pt x="634" y="862"/>
                </a:lnTo>
                <a:lnTo>
                  <a:pt x="635" y="856"/>
                </a:lnTo>
                <a:lnTo>
                  <a:pt x="638" y="849"/>
                </a:lnTo>
                <a:lnTo>
                  <a:pt x="640" y="843"/>
                </a:lnTo>
                <a:lnTo>
                  <a:pt x="640" y="843"/>
                </a:lnTo>
                <a:lnTo>
                  <a:pt x="659" y="808"/>
                </a:lnTo>
                <a:lnTo>
                  <a:pt x="685" y="759"/>
                </a:lnTo>
                <a:lnTo>
                  <a:pt x="721" y="686"/>
                </a:lnTo>
                <a:lnTo>
                  <a:pt x="721" y="686"/>
                </a:lnTo>
                <a:lnTo>
                  <a:pt x="724" y="677"/>
                </a:lnTo>
                <a:lnTo>
                  <a:pt x="725" y="663"/>
                </a:lnTo>
                <a:lnTo>
                  <a:pt x="728" y="626"/>
                </a:lnTo>
                <a:lnTo>
                  <a:pt x="726" y="554"/>
                </a:lnTo>
                <a:lnTo>
                  <a:pt x="726" y="554"/>
                </a:lnTo>
                <a:lnTo>
                  <a:pt x="725" y="541"/>
                </a:lnTo>
                <a:lnTo>
                  <a:pt x="724" y="526"/>
                </a:lnTo>
                <a:lnTo>
                  <a:pt x="716" y="497"/>
                </a:lnTo>
                <a:lnTo>
                  <a:pt x="710" y="471"/>
                </a:lnTo>
                <a:lnTo>
                  <a:pt x="707" y="461"/>
                </a:lnTo>
                <a:lnTo>
                  <a:pt x="706" y="452"/>
                </a:lnTo>
                <a:lnTo>
                  <a:pt x="706" y="452"/>
                </a:lnTo>
                <a:lnTo>
                  <a:pt x="706" y="433"/>
                </a:lnTo>
                <a:lnTo>
                  <a:pt x="710" y="410"/>
                </a:lnTo>
                <a:lnTo>
                  <a:pt x="712" y="389"/>
                </a:lnTo>
                <a:lnTo>
                  <a:pt x="716" y="376"/>
                </a:lnTo>
                <a:lnTo>
                  <a:pt x="716" y="376"/>
                </a:lnTo>
                <a:lnTo>
                  <a:pt x="828" y="163"/>
                </a:lnTo>
                <a:lnTo>
                  <a:pt x="995" y="61"/>
                </a:lnTo>
                <a:lnTo>
                  <a:pt x="995" y="61"/>
                </a:lnTo>
                <a:lnTo>
                  <a:pt x="1031" y="56"/>
                </a:lnTo>
                <a:lnTo>
                  <a:pt x="1031" y="56"/>
                </a:lnTo>
                <a:lnTo>
                  <a:pt x="1035" y="55"/>
                </a:lnTo>
                <a:lnTo>
                  <a:pt x="1040" y="52"/>
                </a:lnTo>
                <a:lnTo>
                  <a:pt x="1050" y="46"/>
                </a:lnTo>
                <a:lnTo>
                  <a:pt x="1061" y="36"/>
                </a:lnTo>
                <a:lnTo>
                  <a:pt x="1061" y="36"/>
                </a:lnTo>
                <a:lnTo>
                  <a:pt x="1079" y="35"/>
                </a:lnTo>
                <a:lnTo>
                  <a:pt x="1092" y="33"/>
                </a:lnTo>
                <a:lnTo>
                  <a:pt x="1096" y="32"/>
                </a:lnTo>
                <a:lnTo>
                  <a:pt x="1097" y="31"/>
                </a:lnTo>
                <a:lnTo>
                  <a:pt x="1097" y="31"/>
                </a:lnTo>
                <a:lnTo>
                  <a:pt x="1094" y="27"/>
                </a:lnTo>
                <a:lnTo>
                  <a:pt x="1092" y="23"/>
                </a:lnTo>
                <a:lnTo>
                  <a:pt x="1087" y="21"/>
                </a:lnTo>
                <a:lnTo>
                  <a:pt x="1087" y="21"/>
                </a:lnTo>
                <a:lnTo>
                  <a:pt x="1098" y="19"/>
                </a:lnTo>
                <a:lnTo>
                  <a:pt x="1106" y="17"/>
                </a:lnTo>
                <a:lnTo>
                  <a:pt x="1107" y="17"/>
                </a:lnTo>
                <a:lnTo>
                  <a:pt x="1107" y="16"/>
                </a:lnTo>
                <a:lnTo>
                  <a:pt x="1107" y="16"/>
                </a:lnTo>
                <a:lnTo>
                  <a:pt x="1100" y="12"/>
                </a:lnTo>
                <a:lnTo>
                  <a:pt x="1086" y="8"/>
                </a:lnTo>
                <a:lnTo>
                  <a:pt x="1068" y="3"/>
                </a:lnTo>
                <a:lnTo>
                  <a:pt x="1051" y="0"/>
                </a:lnTo>
                <a:lnTo>
                  <a:pt x="1051" y="0"/>
                </a:lnTo>
                <a:lnTo>
                  <a:pt x="1037" y="2"/>
                </a:lnTo>
                <a:lnTo>
                  <a:pt x="1025" y="4"/>
                </a:lnTo>
                <a:lnTo>
                  <a:pt x="1013" y="8"/>
                </a:lnTo>
                <a:lnTo>
                  <a:pt x="1006" y="11"/>
                </a:lnTo>
                <a:lnTo>
                  <a:pt x="1006" y="11"/>
                </a:lnTo>
                <a:lnTo>
                  <a:pt x="992" y="16"/>
                </a:lnTo>
                <a:lnTo>
                  <a:pt x="980" y="21"/>
                </a:lnTo>
                <a:lnTo>
                  <a:pt x="980" y="21"/>
                </a:lnTo>
                <a:lnTo>
                  <a:pt x="895" y="55"/>
                </a:lnTo>
                <a:lnTo>
                  <a:pt x="836" y="80"/>
                </a:lnTo>
                <a:lnTo>
                  <a:pt x="814" y="90"/>
                </a:lnTo>
                <a:lnTo>
                  <a:pt x="803" y="97"/>
                </a:lnTo>
                <a:lnTo>
                  <a:pt x="803" y="97"/>
                </a:lnTo>
                <a:lnTo>
                  <a:pt x="785" y="113"/>
                </a:lnTo>
                <a:lnTo>
                  <a:pt x="759" y="139"/>
                </a:lnTo>
                <a:lnTo>
                  <a:pt x="737" y="163"/>
                </a:lnTo>
                <a:lnTo>
                  <a:pt x="726" y="173"/>
                </a:lnTo>
                <a:lnTo>
                  <a:pt x="726" y="173"/>
                </a:lnTo>
                <a:lnTo>
                  <a:pt x="718" y="187"/>
                </a:lnTo>
                <a:lnTo>
                  <a:pt x="700" y="216"/>
                </a:lnTo>
                <a:lnTo>
                  <a:pt x="679" y="248"/>
                </a:lnTo>
                <a:lnTo>
                  <a:pt x="672" y="259"/>
                </a:lnTo>
                <a:lnTo>
                  <a:pt x="665" y="264"/>
                </a:lnTo>
                <a:lnTo>
                  <a:pt x="665" y="264"/>
                </a:lnTo>
                <a:lnTo>
                  <a:pt x="654" y="271"/>
                </a:lnTo>
                <a:lnTo>
                  <a:pt x="639" y="281"/>
                </a:lnTo>
                <a:lnTo>
                  <a:pt x="620" y="295"/>
                </a:lnTo>
                <a:lnTo>
                  <a:pt x="610" y="305"/>
                </a:lnTo>
                <a:lnTo>
                  <a:pt x="605" y="29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C9FEDFC6-0BFD-40B4-8F3D-9EA8DC93331B}"/>
              </a:ext>
            </a:extLst>
          </p:cNvPr>
          <p:cNvSpPr>
            <a:spLocks/>
          </p:cNvSpPr>
          <p:nvPr/>
        </p:nvSpPr>
        <p:spPr bwMode="auto">
          <a:xfrm>
            <a:off x="4454125" y="897570"/>
            <a:ext cx="1278500" cy="1483910"/>
          </a:xfrm>
          <a:custGeom>
            <a:avLst/>
            <a:gdLst>
              <a:gd name="T0" fmla="*/ 103 w 1083"/>
              <a:gd name="T1" fmla="*/ 202 h 1257"/>
              <a:gd name="T2" fmla="*/ 77 w 1083"/>
              <a:gd name="T3" fmla="*/ 255 h 1257"/>
              <a:gd name="T4" fmla="*/ 79 w 1083"/>
              <a:gd name="T5" fmla="*/ 352 h 1257"/>
              <a:gd name="T6" fmla="*/ 104 w 1083"/>
              <a:gd name="T7" fmla="*/ 462 h 1257"/>
              <a:gd name="T8" fmla="*/ 99 w 1083"/>
              <a:gd name="T9" fmla="*/ 529 h 1257"/>
              <a:gd name="T10" fmla="*/ 22 w 1083"/>
              <a:gd name="T11" fmla="*/ 724 h 1257"/>
              <a:gd name="T12" fmla="*/ 0 w 1083"/>
              <a:gd name="T13" fmla="*/ 852 h 1257"/>
              <a:gd name="T14" fmla="*/ 28 w 1083"/>
              <a:gd name="T15" fmla="*/ 901 h 1257"/>
              <a:gd name="T16" fmla="*/ 89 w 1083"/>
              <a:gd name="T17" fmla="*/ 920 h 1257"/>
              <a:gd name="T18" fmla="*/ 155 w 1083"/>
              <a:gd name="T19" fmla="*/ 848 h 1257"/>
              <a:gd name="T20" fmla="*/ 257 w 1083"/>
              <a:gd name="T21" fmla="*/ 829 h 1257"/>
              <a:gd name="T22" fmla="*/ 272 w 1083"/>
              <a:gd name="T23" fmla="*/ 844 h 1257"/>
              <a:gd name="T24" fmla="*/ 281 w 1083"/>
              <a:gd name="T25" fmla="*/ 873 h 1257"/>
              <a:gd name="T26" fmla="*/ 282 w 1083"/>
              <a:gd name="T27" fmla="*/ 936 h 1257"/>
              <a:gd name="T28" fmla="*/ 288 w 1083"/>
              <a:gd name="T29" fmla="*/ 972 h 1257"/>
              <a:gd name="T30" fmla="*/ 319 w 1083"/>
              <a:gd name="T31" fmla="*/ 1000 h 1257"/>
              <a:gd name="T32" fmla="*/ 332 w 1083"/>
              <a:gd name="T33" fmla="*/ 994 h 1257"/>
              <a:gd name="T34" fmla="*/ 338 w 1083"/>
              <a:gd name="T35" fmla="*/ 900 h 1257"/>
              <a:gd name="T36" fmla="*/ 363 w 1083"/>
              <a:gd name="T37" fmla="*/ 931 h 1257"/>
              <a:gd name="T38" fmla="*/ 370 w 1083"/>
              <a:gd name="T39" fmla="*/ 915 h 1257"/>
              <a:gd name="T40" fmla="*/ 343 w 1083"/>
              <a:gd name="T41" fmla="*/ 833 h 1257"/>
              <a:gd name="T42" fmla="*/ 419 w 1083"/>
              <a:gd name="T43" fmla="*/ 920 h 1257"/>
              <a:gd name="T44" fmla="*/ 481 w 1083"/>
              <a:gd name="T45" fmla="*/ 1019 h 1257"/>
              <a:gd name="T46" fmla="*/ 522 w 1083"/>
              <a:gd name="T47" fmla="*/ 1093 h 1257"/>
              <a:gd name="T48" fmla="*/ 574 w 1083"/>
              <a:gd name="T49" fmla="*/ 1163 h 1257"/>
              <a:gd name="T50" fmla="*/ 603 w 1083"/>
              <a:gd name="T51" fmla="*/ 1215 h 1257"/>
              <a:gd name="T52" fmla="*/ 638 w 1083"/>
              <a:gd name="T53" fmla="*/ 1240 h 1257"/>
              <a:gd name="T54" fmla="*/ 659 w 1083"/>
              <a:gd name="T55" fmla="*/ 1249 h 1257"/>
              <a:gd name="T56" fmla="*/ 658 w 1083"/>
              <a:gd name="T57" fmla="*/ 1164 h 1257"/>
              <a:gd name="T58" fmla="*/ 631 w 1083"/>
              <a:gd name="T59" fmla="*/ 1079 h 1257"/>
              <a:gd name="T60" fmla="*/ 582 w 1083"/>
              <a:gd name="T61" fmla="*/ 1007 h 1257"/>
              <a:gd name="T62" fmla="*/ 500 w 1083"/>
              <a:gd name="T63" fmla="*/ 834 h 1257"/>
              <a:gd name="T64" fmla="*/ 460 w 1083"/>
              <a:gd name="T65" fmla="*/ 727 h 1257"/>
              <a:gd name="T66" fmla="*/ 493 w 1083"/>
              <a:gd name="T67" fmla="*/ 456 h 1257"/>
              <a:gd name="T68" fmla="*/ 455 w 1083"/>
              <a:gd name="T69" fmla="*/ 326 h 1257"/>
              <a:gd name="T70" fmla="*/ 474 w 1083"/>
              <a:gd name="T71" fmla="*/ 252 h 1257"/>
              <a:gd name="T72" fmla="*/ 702 w 1083"/>
              <a:gd name="T73" fmla="*/ 106 h 1257"/>
              <a:gd name="T74" fmla="*/ 850 w 1083"/>
              <a:gd name="T75" fmla="*/ 144 h 1257"/>
              <a:gd name="T76" fmla="*/ 942 w 1083"/>
              <a:gd name="T77" fmla="*/ 207 h 1257"/>
              <a:gd name="T78" fmla="*/ 989 w 1083"/>
              <a:gd name="T79" fmla="*/ 221 h 1257"/>
              <a:gd name="T80" fmla="*/ 1042 w 1083"/>
              <a:gd name="T81" fmla="*/ 215 h 1257"/>
              <a:gd name="T82" fmla="*/ 1074 w 1083"/>
              <a:gd name="T83" fmla="*/ 221 h 1257"/>
              <a:gd name="T84" fmla="*/ 1081 w 1083"/>
              <a:gd name="T85" fmla="*/ 205 h 1257"/>
              <a:gd name="T86" fmla="*/ 1070 w 1083"/>
              <a:gd name="T87" fmla="*/ 170 h 1257"/>
              <a:gd name="T88" fmla="*/ 962 w 1083"/>
              <a:gd name="T89" fmla="*/ 134 h 1257"/>
              <a:gd name="T90" fmla="*/ 830 w 1083"/>
              <a:gd name="T91" fmla="*/ 48 h 1257"/>
              <a:gd name="T92" fmla="*/ 744 w 1083"/>
              <a:gd name="T93" fmla="*/ 0 h 1257"/>
              <a:gd name="T94" fmla="*/ 554 w 1083"/>
              <a:gd name="T95" fmla="*/ 45 h 1257"/>
              <a:gd name="T96" fmla="*/ 375 w 1083"/>
              <a:gd name="T97" fmla="*/ 75 h 1257"/>
              <a:gd name="T98" fmla="*/ 325 w 1083"/>
              <a:gd name="T99" fmla="*/ 27 h 1257"/>
              <a:gd name="T100" fmla="*/ 245 w 1083"/>
              <a:gd name="T101" fmla="*/ 13 h 1257"/>
              <a:gd name="T102" fmla="*/ 196 w 1083"/>
              <a:gd name="T103" fmla="*/ 32 h 1257"/>
              <a:gd name="T104" fmla="*/ 151 w 1083"/>
              <a:gd name="T105" fmla="*/ 99 h 1257"/>
              <a:gd name="T106" fmla="*/ 144 w 1083"/>
              <a:gd name="T107" fmla="*/ 164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83" h="1257">
                <a:moveTo>
                  <a:pt x="145" y="169"/>
                </a:moveTo>
                <a:lnTo>
                  <a:pt x="145" y="169"/>
                </a:lnTo>
                <a:lnTo>
                  <a:pt x="136" y="175"/>
                </a:lnTo>
                <a:lnTo>
                  <a:pt x="126" y="182"/>
                </a:lnTo>
                <a:lnTo>
                  <a:pt x="116" y="191"/>
                </a:lnTo>
                <a:lnTo>
                  <a:pt x="103" y="202"/>
                </a:lnTo>
                <a:lnTo>
                  <a:pt x="93" y="213"/>
                </a:lnTo>
                <a:lnTo>
                  <a:pt x="84" y="227"/>
                </a:lnTo>
                <a:lnTo>
                  <a:pt x="82" y="234"/>
                </a:lnTo>
                <a:lnTo>
                  <a:pt x="79" y="240"/>
                </a:lnTo>
                <a:lnTo>
                  <a:pt x="79" y="240"/>
                </a:lnTo>
                <a:lnTo>
                  <a:pt x="77" y="255"/>
                </a:lnTo>
                <a:lnTo>
                  <a:pt x="75" y="272"/>
                </a:lnTo>
                <a:lnTo>
                  <a:pt x="75" y="290"/>
                </a:lnTo>
                <a:lnTo>
                  <a:pt x="75" y="307"/>
                </a:lnTo>
                <a:lnTo>
                  <a:pt x="78" y="338"/>
                </a:lnTo>
                <a:lnTo>
                  <a:pt x="79" y="352"/>
                </a:lnTo>
                <a:lnTo>
                  <a:pt x="79" y="352"/>
                </a:lnTo>
                <a:lnTo>
                  <a:pt x="88" y="384"/>
                </a:lnTo>
                <a:lnTo>
                  <a:pt x="99" y="423"/>
                </a:lnTo>
                <a:lnTo>
                  <a:pt x="99" y="423"/>
                </a:lnTo>
                <a:lnTo>
                  <a:pt x="102" y="436"/>
                </a:lnTo>
                <a:lnTo>
                  <a:pt x="104" y="450"/>
                </a:lnTo>
                <a:lnTo>
                  <a:pt x="104" y="462"/>
                </a:lnTo>
                <a:lnTo>
                  <a:pt x="104" y="469"/>
                </a:lnTo>
                <a:lnTo>
                  <a:pt x="104" y="469"/>
                </a:lnTo>
                <a:lnTo>
                  <a:pt x="103" y="480"/>
                </a:lnTo>
                <a:lnTo>
                  <a:pt x="102" y="500"/>
                </a:lnTo>
                <a:lnTo>
                  <a:pt x="99" y="529"/>
                </a:lnTo>
                <a:lnTo>
                  <a:pt x="99" y="529"/>
                </a:lnTo>
                <a:lnTo>
                  <a:pt x="70" y="592"/>
                </a:lnTo>
                <a:lnTo>
                  <a:pt x="49" y="642"/>
                </a:lnTo>
                <a:lnTo>
                  <a:pt x="40" y="664"/>
                </a:lnTo>
                <a:lnTo>
                  <a:pt x="33" y="682"/>
                </a:lnTo>
                <a:lnTo>
                  <a:pt x="33" y="682"/>
                </a:lnTo>
                <a:lnTo>
                  <a:pt x="22" y="724"/>
                </a:lnTo>
                <a:lnTo>
                  <a:pt x="14" y="752"/>
                </a:lnTo>
                <a:lnTo>
                  <a:pt x="8" y="782"/>
                </a:lnTo>
                <a:lnTo>
                  <a:pt x="2" y="813"/>
                </a:lnTo>
                <a:lnTo>
                  <a:pt x="0" y="826"/>
                </a:lnTo>
                <a:lnTo>
                  <a:pt x="0" y="839"/>
                </a:lnTo>
                <a:lnTo>
                  <a:pt x="0" y="852"/>
                </a:lnTo>
                <a:lnTo>
                  <a:pt x="2" y="863"/>
                </a:lnTo>
                <a:lnTo>
                  <a:pt x="4" y="872"/>
                </a:lnTo>
                <a:lnTo>
                  <a:pt x="8" y="880"/>
                </a:lnTo>
                <a:lnTo>
                  <a:pt x="8" y="880"/>
                </a:lnTo>
                <a:lnTo>
                  <a:pt x="18" y="891"/>
                </a:lnTo>
                <a:lnTo>
                  <a:pt x="28" y="901"/>
                </a:lnTo>
                <a:lnTo>
                  <a:pt x="40" y="910"/>
                </a:lnTo>
                <a:lnTo>
                  <a:pt x="51" y="917"/>
                </a:lnTo>
                <a:lnTo>
                  <a:pt x="61" y="920"/>
                </a:lnTo>
                <a:lnTo>
                  <a:pt x="71" y="923"/>
                </a:lnTo>
                <a:lnTo>
                  <a:pt x="80" y="923"/>
                </a:lnTo>
                <a:lnTo>
                  <a:pt x="89" y="920"/>
                </a:lnTo>
                <a:lnTo>
                  <a:pt x="89" y="920"/>
                </a:lnTo>
                <a:lnTo>
                  <a:pt x="94" y="918"/>
                </a:lnTo>
                <a:lnTo>
                  <a:pt x="101" y="912"/>
                </a:lnTo>
                <a:lnTo>
                  <a:pt x="116" y="895"/>
                </a:lnTo>
                <a:lnTo>
                  <a:pt x="135" y="873"/>
                </a:lnTo>
                <a:lnTo>
                  <a:pt x="155" y="848"/>
                </a:lnTo>
                <a:lnTo>
                  <a:pt x="191" y="804"/>
                </a:lnTo>
                <a:lnTo>
                  <a:pt x="206" y="783"/>
                </a:lnTo>
                <a:lnTo>
                  <a:pt x="206" y="783"/>
                </a:lnTo>
                <a:lnTo>
                  <a:pt x="231" y="805"/>
                </a:lnTo>
                <a:lnTo>
                  <a:pt x="248" y="820"/>
                </a:lnTo>
                <a:lnTo>
                  <a:pt x="257" y="829"/>
                </a:lnTo>
                <a:lnTo>
                  <a:pt x="257" y="829"/>
                </a:lnTo>
                <a:lnTo>
                  <a:pt x="261" y="832"/>
                </a:lnTo>
                <a:lnTo>
                  <a:pt x="266" y="835"/>
                </a:lnTo>
                <a:lnTo>
                  <a:pt x="268" y="838"/>
                </a:lnTo>
                <a:lnTo>
                  <a:pt x="271" y="840"/>
                </a:lnTo>
                <a:lnTo>
                  <a:pt x="272" y="844"/>
                </a:lnTo>
                <a:lnTo>
                  <a:pt x="272" y="849"/>
                </a:lnTo>
                <a:lnTo>
                  <a:pt x="272" y="849"/>
                </a:lnTo>
                <a:lnTo>
                  <a:pt x="272" y="854"/>
                </a:lnTo>
                <a:lnTo>
                  <a:pt x="273" y="858"/>
                </a:lnTo>
                <a:lnTo>
                  <a:pt x="277" y="866"/>
                </a:lnTo>
                <a:lnTo>
                  <a:pt x="281" y="873"/>
                </a:lnTo>
                <a:lnTo>
                  <a:pt x="282" y="876"/>
                </a:lnTo>
                <a:lnTo>
                  <a:pt x="282" y="880"/>
                </a:lnTo>
                <a:lnTo>
                  <a:pt x="282" y="880"/>
                </a:lnTo>
                <a:lnTo>
                  <a:pt x="282" y="892"/>
                </a:lnTo>
                <a:lnTo>
                  <a:pt x="282" y="914"/>
                </a:lnTo>
                <a:lnTo>
                  <a:pt x="282" y="936"/>
                </a:lnTo>
                <a:lnTo>
                  <a:pt x="282" y="951"/>
                </a:lnTo>
                <a:lnTo>
                  <a:pt x="282" y="951"/>
                </a:lnTo>
                <a:lnTo>
                  <a:pt x="282" y="955"/>
                </a:lnTo>
                <a:lnTo>
                  <a:pt x="282" y="960"/>
                </a:lnTo>
                <a:lnTo>
                  <a:pt x="286" y="966"/>
                </a:lnTo>
                <a:lnTo>
                  <a:pt x="288" y="972"/>
                </a:lnTo>
                <a:lnTo>
                  <a:pt x="292" y="976"/>
                </a:lnTo>
                <a:lnTo>
                  <a:pt x="292" y="976"/>
                </a:lnTo>
                <a:lnTo>
                  <a:pt x="299" y="983"/>
                </a:lnTo>
                <a:lnTo>
                  <a:pt x="309" y="993"/>
                </a:lnTo>
                <a:lnTo>
                  <a:pt x="314" y="998"/>
                </a:lnTo>
                <a:lnTo>
                  <a:pt x="319" y="1000"/>
                </a:lnTo>
                <a:lnTo>
                  <a:pt x="324" y="1003"/>
                </a:lnTo>
                <a:lnTo>
                  <a:pt x="327" y="1003"/>
                </a:lnTo>
                <a:lnTo>
                  <a:pt x="328" y="1002"/>
                </a:lnTo>
                <a:lnTo>
                  <a:pt x="328" y="1002"/>
                </a:lnTo>
                <a:lnTo>
                  <a:pt x="330" y="998"/>
                </a:lnTo>
                <a:lnTo>
                  <a:pt x="332" y="994"/>
                </a:lnTo>
                <a:lnTo>
                  <a:pt x="332" y="989"/>
                </a:lnTo>
                <a:lnTo>
                  <a:pt x="332" y="984"/>
                </a:lnTo>
                <a:lnTo>
                  <a:pt x="329" y="975"/>
                </a:lnTo>
                <a:lnTo>
                  <a:pt x="328" y="971"/>
                </a:lnTo>
                <a:lnTo>
                  <a:pt x="338" y="900"/>
                </a:lnTo>
                <a:lnTo>
                  <a:pt x="338" y="900"/>
                </a:lnTo>
                <a:lnTo>
                  <a:pt x="339" y="905"/>
                </a:lnTo>
                <a:lnTo>
                  <a:pt x="346" y="915"/>
                </a:lnTo>
                <a:lnTo>
                  <a:pt x="348" y="920"/>
                </a:lnTo>
                <a:lnTo>
                  <a:pt x="353" y="925"/>
                </a:lnTo>
                <a:lnTo>
                  <a:pt x="358" y="929"/>
                </a:lnTo>
                <a:lnTo>
                  <a:pt x="363" y="931"/>
                </a:lnTo>
                <a:lnTo>
                  <a:pt x="363" y="931"/>
                </a:lnTo>
                <a:lnTo>
                  <a:pt x="366" y="931"/>
                </a:lnTo>
                <a:lnTo>
                  <a:pt x="367" y="929"/>
                </a:lnTo>
                <a:lnTo>
                  <a:pt x="368" y="927"/>
                </a:lnTo>
                <a:lnTo>
                  <a:pt x="370" y="923"/>
                </a:lnTo>
                <a:lnTo>
                  <a:pt x="370" y="915"/>
                </a:lnTo>
                <a:lnTo>
                  <a:pt x="368" y="904"/>
                </a:lnTo>
                <a:lnTo>
                  <a:pt x="363" y="882"/>
                </a:lnTo>
                <a:lnTo>
                  <a:pt x="358" y="865"/>
                </a:lnTo>
                <a:lnTo>
                  <a:pt x="358" y="865"/>
                </a:lnTo>
                <a:lnTo>
                  <a:pt x="352" y="849"/>
                </a:lnTo>
                <a:lnTo>
                  <a:pt x="343" y="833"/>
                </a:lnTo>
                <a:lnTo>
                  <a:pt x="328" y="809"/>
                </a:lnTo>
                <a:lnTo>
                  <a:pt x="328" y="809"/>
                </a:lnTo>
                <a:lnTo>
                  <a:pt x="319" y="783"/>
                </a:lnTo>
                <a:lnTo>
                  <a:pt x="313" y="763"/>
                </a:lnTo>
                <a:lnTo>
                  <a:pt x="313" y="763"/>
                </a:lnTo>
                <a:lnTo>
                  <a:pt x="419" y="920"/>
                </a:lnTo>
                <a:lnTo>
                  <a:pt x="419" y="920"/>
                </a:lnTo>
                <a:lnTo>
                  <a:pt x="443" y="957"/>
                </a:lnTo>
                <a:lnTo>
                  <a:pt x="459" y="983"/>
                </a:lnTo>
                <a:lnTo>
                  <a:pt x="470" y="1002"/>
                </a:lnTo>
                <a:lnTo>
                  <a:pt x="470" y="1002"/>
                </a:lnTo>
                <a:lnTo>
                  <a:pt x="481" y="1019"/>
                </a:lnTo>
                <a:lnTo>
                  <a:pt x="498" y="1042"/>
                </a:lnTo>
                <a:lnTo>
                  <a:pt x="513" y="1064"/>
                </a:lnTo>
                <a:lnTo>
                  <a:pt x="518" y="1073"/>
                </a:lnTo>
                <a:lnTo>
                  <a:pt x="521" y="1078"/>
                </a:lnTo>
                <a:lnTo>
                  <a:pt x="521" y="1078"/>
                </a:lnTo>
                <a:lnTo>
                  <a:pt x="522" y="1093"/>
                </a:lnTo>
                <a:lnTo>
                  <a:pt x="523" y="1102"/>
                </a:lnTo>
                <a:lnTo>
                  <a:pt x="526" y="1108"/>
                </a:lnTo>
                <a:lnTo>
                  <a:pt x="526" y="1108"/>
                </a:lnTo>
                <a:lnTo>
                  <a:pt x="537" y="1121"/>
                </a:lnTo>
                <a:lnTo>
                  <a:pt x="556" y="1142"/>
                </a:lnTo>
                <a:lnTo>
                  <a:pt x="574" y="1163"/>
                </a:lnTo>
                <a:lnTo>
                  <a:pt x="579" y="1170"/>
                </a:lnTo>
                <a:lnTo>
                  <a:pt x="582" y="1174"/>
                </a:lnTo>
                <a:lnTo>
                  <a:pt x="582" y="1174"/>
                </a:lnTo>
                <a:lnTo>
                  <a:pt x="586" y="1183"/>
                </a:lnTo>
                <a:lnTo>
                  <a:pt x="593" y="1200"/>
                </a:lnTo>
                <a:lnTo>
                  <a:pt x="603" y="1215"/>
                </a:lnTo>
                <a:lnTo>
                  <a:pt x="608" y="1221"/>
                </a:lnTo>
                <a:lnTo>
                  <a:pt x="612" y="1225"/>
                </a:lnTo>
                <a:lnTo>
                  <a:pt x="612" y="1225"/>
                </a:lnTo>
                <a:lnTo>
                  <a:pt x="629" y="1235"/>
                </a:lnTo>
                <a:lnTo>
                  <a:pt x="638" y="1240"/>
                </a:lnTo>
                <a:lnTo>
                  <a:pt x="638" y="1240"/>
                </a:lnTo>
                <a:lnTo>
                  <a:pt x="648" y="1249"/>
                </a:lnTo>
                <a:lnTo>
                  <a:pt x="654" y="1255"/>
                </a:lnTo>
                <a:lnTo>
                  <a:pt x="657" y="1257"/>
                </a:lnTo>
                <a:lnTo>
                  <a:pt x="658" y="1255"/>
                </a:lnTo>
                <a:lnTo>
                  <a:pt x="658" y="1255"/>
                </a:lnTo>
                <a:lnTo>
                  <a:pt x="659" y="1249"/>
                </a:lnTo>
                <a:lnTo>
                  <a:pt x="658" y="1238"/>
                </a:lnTo>
                <a:lnTo>
                  <a:pt x="658" y="1225"/>
                </a:lnTo>
                <a:lnTo>
                  <a:pt x="658" y="1225"/>
                </a:lnTo>
                <a:lnTo>
                  <a:pt x="658" y="1203"/>
                </a:lnTo>
                <a:lnTo>
                  <a:pt x="659" y="1183"/>
                </a:lnTo>
                <a:lnTo>
                  <a:pt x="658" y="1164"/>
                </a:lnTo>
                <a:lnTo>
                  <a:pt x="658" y="1164"/>
                </a:lnTo>
                <a:lnTo>
                  <a:pt x="657" y="1154"/>
                </a:lnTo>
                <a:lnTo>
                  <a:pt x="654" y="1141"/>
                </a:lnTo>
                <a:lnTo>
                  <a:pt x="646" y="1115"/>
                </a:lnTo>
                <a:lnTo>
                  <a:pt x="636" y="1089"/>
                </a:lnTo>
                <a:lnTo>
                  <a:pt x="631" y="1079"/>
                </a:lnTo>
                <a:lnTo>
                  <a:pt x="627" y="1073"/>
                </a:lnTo>
                <a:lnTo>
                  <a:pt x="627" y="1073"/>
                </a:lnTo>
                <a:lnTo>
                  <a:pt x="605" y="1041"/>
                </a:lnTo>
                <a:lnTo>
                  <a:pt x="591" y="1023"/>
                </a:lnTo>
                <a:lnTo>
                  <a:pt x="582" y="1007"/>
                </a:lnTo>
                <a:lnTo>
                  <a:pt x="582" y="1007"/>
                </a:lnTo>
                <a:lnTo>
                  <a:pt x="563" y="961"/>
                </a:lnTo>
                <a:lnTo>
                  <a:pt x="551" y="931"/>
                </a:lnTo>
                <a:lnTo>
                  <a:pt x="551" y="931"/>
                </a:lnTo>
                <a:lnTo>
                  <a:pt x="530" y="886"/>
                </a:lnTo>
                <a:lnTo>
                  <a:pt x="512" y="854"/>
                </a:lnTo>
                <a:lnTo>
                  <a:pt x="500" y="834"/>
                </a:lnTo>
                <a:lnTo>
                  <a:pt x="500" y="834"/>
                </a:lnTo>
                <a:lnTo>
                  <a:pt x="497" y="826"/>
                </a:lnTo>
                <a:lnTo>
                  <a:pt x="490" y="813"/>
                </a:lnTo>
                <a:lnTo>
                  <a:pt x="476" y="777"/>
                </a:lnTo>
                <a:lnTo>
                  <a:pt x="460" y="727"/>
                </a:lnTo>
                <a:lnTo>
                  <a:pt x="460" y="727"/>
                </a:lnTo>
                <a:lnTo>
                  <a:pt x="478" y="616"/>
                </a:lnTo>
                <a:lnTo>
                  <a:pt x="490" y="529"/>
                </a:lnTo>
                <a:lnTo>
                  <a:pt x="494" y="495"/>
                </a:lnTo>
                <a:lnTo>
                  <a:pt x="495" y="474"/>
                </a:lnTo>
                <a:lnTo>
                  <a:pt x="495" y="474"/>
                </a:lnTo>
                <a:lnTo>
                  <a:pt x="493" y="456"/>
                </a:lnTo>
                <a:lnTo>
                  <a:pt x="488" y="434"/>
                </a:lnTo>
                <a:lnTo>
                  <a:pt x="481" y="411"/>
                </a:lnTo>
                <a:lnTo>
                  <a:pt x="474" y="387"/>
                </a:lnTo>
                <a:lnTo>
                  <a:pt x="460" y="345"/>
                </a:lnTo>
                <a:lnTo>
                  <a:pt x="456" y="333"/>
                </a:lnTo>
                <a:lnTo>
                  <a:pt x="455" y="326"/>
                </a:lnTo>
                <a:lnTo>
                  <a:pt x="455" y="326"/>
                </a:lnTo>
                <a:lnTo>
                  <a:pt x="460" y="293"/>
                </a:lnTo>
                <a:lnTo>
                  <a:pt x="465" y="260"/>
                </a:lnTo>
                <a:lnTo>
                  <a:pt x="465" y="260"/>
                </a:lnTo>
                <a:lnTo>
                  <a:pt x="467" y="258"/>
                </a:lnTo>
                <a:lnTo>
                  <a:pt x="474" y="252"/>
                </a:lnTo>
                <a:lnTo>
                  <a:pt x="498" y="234"/>
                </a:lnTo>
                <a:lnTo>
                  <a:pt x="570" y="180"/>
                </a:lnTo>
                <a:lnTo>
                  <a:pt x="678" y="103"/>
                </a:lnTo>
                <a:lnTo>
                  <a:pt x="678" y="103"/>
                </a:lnTo>
                <a:lnTo>
                  <a:pt x="686" y="103"/>
                </a:lnTo>
                <a:lnTo>
                  <a:pt x="702" y="106"/>
                </a:lnTo>
                <a:lnTo>
                  <a:pt x="751" y="114"/>
                </a:lnTo>
                <a:lnTo>
                  <a:pt x="801" y="126"/>
                </a:lnTo>
                <a:lnTo>
                  <a:pt x="820" y="130"/>
                </a:lnTo>
                <a:lnTo>
                  <a:pt x="830" y="134"/>
                </a:lnTo>
                <a:lnTo>
                  <a:pt x="830" y="134"/>
                </a:lnTo>
                <a:lnTo>
                  <a:pt x="850" y="144"/>
                </a:lnTo>
                <a:lnTo>
                  <a:pt x="877" y="159"/>
                </a:lnTo>
                <a:lnTo>
                  <a:pt x="912" y="179"/>
                </a:lnTo>
                <a:lnTo>
                  <a:pt x="912" y="179"/>
                </a:lnTo>
                <a:lnTo>
                  <a:pt x="917" y="184"/>
                </a:lnTo>
                <a:lnTo>
                  <a:pt x="927" y="194"/>
                </a:lnTo>
                <a:lnTo>
                  <a:pt x="942" y="207"/>
                </a:lnTo>
                <a:lnTo>
                  <a:pt x="950" y="212"/>
                </a:lnTo>
                <a:lnTo>
                  <a:pt x="957" y="215"/>
                </a:lnTo>
                <a:lnTo>
                  <a:pt x="957" y="215"/>
                </a:lnTo>
                <a:lnTo>
                  <a:pt x="970" y="217"/>
                </a:lnTo>
                <a:lnTo>
                  <a:pt x="980" y="220"/>
                </a:lnTo>
                <a:lnTo>
                  <a:pt x="989" y="221"/>
                </a:lnTo>
                <a:lnTo>
                  <a:pt x="998" y="225"/>
                </a:lnTo>
                <a:lnTo>
                  <a:pt x="998" y="225"/>
                </a:lnTo>
                <a:lnTo>
                  <a:pt x="1003" y="226"/>
                </a:lnTo>
                <a:lnTo>
                  <a:pt x="1011" y="225"/>
                </a:lnTo>
                <a:lnTo>
                  <a:pt x="1026" y="220"/>
                </a:lnTo>
                <a:lnTo>
                  <a:pt x="1042" y="215"/>
                </a:lnTo>
                <a:lnTo>
                  <a:pt x="1049" y="213"/>
                </a:lnTo>
                <a:lnTo>
                  <a:pt x="1054" y="215"/>
                </a:lnTo>
                <a:lnTo>
                  <a:pt x="1054" y="215"/>
                </a:lnTo>
                <a:lnTo>
                  <a:pt x="1063" y="219"/>
                </a:lnTo>
                <a:lnTo>
                  <a:pt x="1070" y="221"/>
                </a:lnTo>
                <a:lnTo>
                  <a:pt x="1074" y="221"/>
                </a:lnTo>
                <a:lnTo>
                  <a:pt x="1078" y="220"/>
                </a:lnTo>
                <a:lnTo>
                  <a:pt x="1079" y="219"/>
                </a:lnTo>
                <a:lnTo>
                  <a:pt x="1079" y="215"/>
                </a:lnTo>
                <a:lnTo>
                  <a:pt x="1079" y="215"/>
                </a:lnTo>
                <a:lnTo>
                  <a:pt x="1079" y="210"/>
                </a:lnTo>
                <a:lnTo>
                  <a:pt x="1081" y="205"/>
                </a:lnTo>
                <a:lnTo>
                  <a:pt x="1082" y="198"/>
                </a:lnTo>
                <a:lnTo>
                  <a:pt x="1083" y="191"/>
                </a:lnTo>
                <a:lnTo>
                  <a:pt x="1082" y="184"/>
                </a:lnTo>
                <a:lnTo>
                  <a:pt x="1078" y="178"/>
                </a:lnTo>
                <a:lnTo>
                  <a:pt x="1075" y="174"/>
                </a:lnTo>
                <a:lnTo>
                  <a:pt x="1070" y="170"/>
                </a:lnTo>
                <a:lnTo>
                  <a:pt x="1059" y="164"/>
                </a:lnTo>
                <a:lnTo>
                  <a:pt x="1059" y="164"/>
                </a:lnTo>
                <a:lnTo>
                  <a:pt x="1030" y="153"/>
                </a:lnTo>
                <a:lnTo>
                  <a:pt x="1002" y="142"/>
                </a:lnTo>
                <a:lnTo>
                  <a:pt x="979" y="136"/>
                </a:lnTo>
                <a:lnTo>
                  <a:pt x="962" y="134"/>
                </a:lnTo>
                <a:lnTo>
                  <a:pt x="962" y="134"/>
                </a:lnTo>
                <a:lnTo>
                  <a:pt x="957" y="132"/>
                </a:lnTo>
                <a:lnTo>
                  <a:pt x="950" y="128"/>
                </a:lnTo>
                <a:lnTo>
                  <a:pt x="928" y="114"/>
                </a:lnTo>
                <a:lnTo>
                  <a:pt x="865" y="73"/>
                </a:lnTo>
                <a:lnTo>
                  <a:pt x="830" y="48"/>
                </a:lnTo>
                <a:lnTo>
                  <a:pt x="797" y="28"/>
                </a:lnTo>
                <a:lnTo>
                  <a:pt x="770" y="10"/>
                </a:lnTo>
                <a:lnTo>
                  <a:pt x="758" y="5"/>
                </a:lnTo>
                <a:lnTo>
                  <a:pt x="749" y="2"/>
                </a:lnTo>
                <a:lnTo>
                  <a:pt x="749" y="2"/>
                </a:lnTo>
                <a:lnTo>
                  <a:pt x="744" y="0"/>
                </a:lnTo>
                <a:lnTo>
                  <a:pt x="739" y="0"/>
                </a:lnTo>
                <a:lnTo>
                  <a:pt x="723" y="2"/>
                </a:lnTo>
                <a:lnTo>
                  <a:pt x="701" y="5"/>
                </a:lnTo>
                <a:lnTo>
                  <a:pt x="676" y="10"/>
                </a:lnTo>
                <a:lnTo>
                  <a:pt x="617" y="26"/>
                </a:lnTo>
                <a:lnTo>
                  <a:pt x="554" y="45"/>
                </a:lnTo>
                <a:lnTo>
                  <a:pt x="492" y="64"/>
                </a:lnTo>
                <a:lnTo>
                  <a:pt x="440" y="81"/>
                </a:lnTo>
                <a:lnTo>
                  <a:pt x="389" y="98"/>
                </a:lnTo>
                <a:lnTo>
                  <a:pt x="389" y="98"/>
                </a:lnTo>
                <a:lnTo>
                  <a:pt x="385" y="92"/>
                </a:lnTo>
                <a:lnTo>
                  <a:pt x="375" y="75"/>
                </a:lnTo>
                <a:lnTo>
                  <a:pt x="366" y="65"/>
                </a:lnTo>
                <a:lnTo>
                  <a:pt x="357" y="54"/>
                </a:lnTo>
                <a:lnTo>
                  <a:pt x="346" y="42"/>
                </a:lnTo>
                <a:lnTo>
                  <a:pt x="333" y="32"/>
                </a:lnTo>
                <a:lnTo>
                  <a:pt x="333" y="32"/>
                </a:lnTo>
                <a:lnTo>
                  <a:pt x="325" y="27"/>
                </a:lnTo>
                <a:lnTo>
                  <a:pt x="318" y="23"/>
                </a:lnTo>
                <a:lnTo>
                  <a:pt x="310" y="19"/>
                </a:lnTo>
                <a:lnTo>
                  <a:pt x="301" y="17"/>
                </a:lnTo>
                <a:lnTo>
                  <a:pt x="283" y="13"/>
                </a:lnTo>
                <a:lnTo>
                  <a:pt x="264" y="12"/>
                </a:lnTo>
                <a:lnTo>
                  <a:pt x="245" y="13"/>
                </a:lnTo>
                <a:lnTo>
                  <a:pt x="228" y="17"/>
                </a:lnTo>
                <a:lnTo>
                  <a:pt x="219" y="19"/>
                </a:lnTo>
                <a:lnTo>
                  <a:pt x="211" y="23"/>
                </a:lnTo>
                <a:lnTo>
                  <a:pt x="203" y="27"/>
                </a:lnTo>
                <a:lnTo>
                  <a:pt x="196" y="32"/>
                </a:lnTo>
                <a:lnTo>
                  <a:pt x="196" y="32"/>
                </a:lnTo>
                <a:lnTo>
                  <a:pt x="183" y="42"/>
                </a:lnTo>
                <a:lnTo>
                  <a:pt x="174" y="54"/>
                </a:lnTo>
                <a:lnTo>
                  <a:pt x="165" y="65"/>
                </a:lnTo>
                <a:lnTo>
                  <a:pt x="159" y="76"/>
                </a:lnTo>
                <a:lnTo>
                  <a:pt x="155" y="88"/>
                </a:lnTo>
                <a:lnTo>
                  <a:pt x="151" y="99"/>
                </a:lnTo>
                <a:lnTo>
                  <a:pt x="145" y="118"/>
                </a:lnTo>
                <a:lnTo>
                  <a:pt x="145" y="118"/>
                </a:lnTo>
                <a:lnTo>
                  <a:pt x="143" y="127"/>
                </a:lnTo>
                <a:lnTo>
                  <a:pt x="143" y="136"/>
                </a:lnTo>
                <a:lnTo>
                  <a:pt x="143" y="151"/>
                </a:lnTo>
                <a:lnTo>
                  <a:pt x="144" y="164"/>
                </a:lnTo>
                <a:lnTo>
                  <a:pt x="145" y="169"/>
                </a:lnTo>
                <a:lnTo>
                  <a:pt x="145" y="16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C4DBF0F6-38A0-4CC0-89FB-E16ABA6EBB2D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3172111"/>
            <a:ext cx="1097193" cy="1156470"/>
          </a:xfrm>
          <a:custGeom>
            <a:avLst/>
            <a:gdLst>
              <a:gd name="T0" fmla="*/ 746 w 944"/>
              <a:gd name="T1" fmla="*/ 76 h 995"/>
              <a:gd name="T2" fmla="*/ 804 w 944"/>
              <a:gd name="T3" fmla="*/ 52 h 995"/>
              <a:gd name="T4" fmla="*/ 876 w 944"/>
              <a:gd name="T5" fmla="*/ 57 h 995"/>
              <a:gd name="T6" fmla="*/ 916 w 944"/>
              <a:gd name="T7" fmla="*/ 81 h 995"/>
              <a:gd name="T8" fmla="*/ 942 w 944"/>
              <a:gd name="T9" fmla="*/ 158 h 995"/>
              <a:gd name="T10" fmla="*/ 939 w 944"/>
              <a:gd name="T11" fmla="*/ 207 h 995"/>
              <a:gd name="T12" fmla="*/ 911 w 944"/>
              <a:gd name="T13" fmla="*/ 246 h 995"/>
              <a:gd name="T14" fmla="*/ 890 w 944"/>
              <a:gd name="T15" fmla="*/ 269 h 995"/>
              <a:gd name="T16" fmla="*/ 849 w 944"/>
              <a:gd name="T17" fmla="*/ 274 h 995"/>
              <a:gd name="T18" fmla="*/ 838 w 944"/>
              <a:gd name="T19" fmla="*/ 297 h 995"/>
              <a:gd name="T20" fmla="*/ 817 w 944"/>
              <a:gd name="T21" fmla="*/ 290 h 995"/>
              <a:gd name="T22" fmla="*/ 800 w 944"/>
              <a:gd name="T23" fmla="*/ 307 h 995"/>
              <a:gd name="T24" fmla="*/ 769 w 944"/>
              <a:gd name="T25" fmla="*/ 317 h 995"/>
              <a:gd name="T26" fmla="*/ 745 w 944"/>
              <a:gd name="T27" fmla="*/ 299 h 995"/>
              <a:gd name="T28" fmla="*/ 726 w 944"/>
              <a:gd name="T29" fmla="*/ 268 h 995"/>
              <a:gd name="T30" fmla="*/ 710 w 944"/>
              <a:gd name="T31" fmla="*/ 259 h 995"/>
              <a:gd name="T32" fmla="*/ 640 w 944"/>
              <a:gd name="T33" fmla="*/ 426 h 995"/>
              <a:gd name="T34" fmla="*/ 755 w 944"/>
              <a:gd name="T35" fmla="*/ 382 h 995"/>
              <a:gd name="T36" fmla="*/ 801 w 944"/>
              <a:gd name="T37" fmla="*/ 354 h 995"/>
              <a:gd name="T38" fmla="*/ 857 w 944"/>
              <a:gd name="T39" fmla="*/ 360 h 995"/>
              <a:gd name="T40" fmla="*/ 873 w 944"/>
              <a:gd name="T41" fmla="*/ 388 h 995"/>
              <a:gd name="T42" fmla="*/ 857 w 944"/>
              <a:gd name="T43" fmla="*/ 424 h 995"/>
              <a:gd name="T44" fmla="*/ 786 w 944"/>
              <a:gd name="T45" fmla="*/ 443 h 995"/>
              <a:gd name="T46" fmla="*/ 425 w 944"/>
              <a:gd name="T47" fmla="*/ 830 h 995"/>
              <a:gd name="T48" fmla="*/ 524 w 944"/>
              <a:gd name="T49" fmla="*/ 882 h 995"/>
              <a:gd name="T50" fmla="*/ 538 w 944"/>
              <a:gd name="T51" fmla="*/ 910 h 995"/>
              <a:gd name="T52" fmla="*/ 522 w 944"/>
              <a:gd name="T53" fmla="*/ 921 h 995"/>
              <a:gd name="T54" fmla="*/ 484 w 944"/>
              <a:gd name="T55" fmla="*/ 922 h 995"/>
              <a:gd name="T56" fmla="*/ 509 w 944"/>
              <a:gd name="T57" fmla="*/ 947 h 995"/>
              <a:gd name="T58" fmla="*/ 638 w 944"/>
              <a:gd name="T59" fmla="*/ 973 h 995"/>
              <a:gd name="T60" fmla="*/ 616 w 944"/>
              <a:gd name="T61" fmla="*/ 995 h 995"/>
              <a:gd name="T62" fmla="*/ 180 w 944"/>
              <a:gd name="T63" fmla="*/ 986 h 995"/>
              <a:gd name="T64" fmla="*/ 178 w 944"/>
              <a:gd name="T65" fmla="*/ 953 h 995"/>
              <a:gd name="T66" fmla="*/ 267 w 944"/>
              <a:gd name="T67" fmla="*/ 915 h 995"/>
              <a:gd name="T68" fmla="*/ 0 w 944"/>
              <a:gd name="T69" fmla="*/ 928 h 995"/>
              <a:gd name="T70" fmla="*/ 93 w 944"/>
              <a:gd name="T71" fmla="*/ 897 h 995"/>
              <a:gd name="T72" fmla="*/ 91 w 944"/>
              <a:gd name="T73" fmla="*/ 873 h 995"/>
              <a:gd name="T74" fmla="*/ 98 w 944"/>
              <a:gd name="T75" fmla="*/ 853 h 995"/>
              <a:gd name="T76" fmla="*/ 170 w 944"/>
              <a:gd name="T77" fmla="*/ 783 h 995"/>
              <a:gd name="T78" fmla="*/ 190 w 944"/>
              <a:gd name="T79" fmla="*/ 763 h 995"/>
              <a:gd name="T80" fmla="*/ 248 w 944"/>
              <a:gd name="T81" fmla="*/ 572 h 995"/>
              <a:gd name="T82" fmla="*/ 114 w 944"/>
              <a:gd name="T83" fmla="*/ 518 h 995"/>
              <a:gd name="T84" fmla="*/ 63 w 944"/>
              <a:gd name="T85" fmla="*/ 481 h 995"/>
              <a:gd name="T86" fmla="*/ 29 w 944"/>
              <a:gd name="T87" fmla="*/ 420 h 995"/>
              <a:gd name="T88" fmla="*/ 18 w 944"/>
              <a:gd name="T89" fmla="*/ 374 h 995"/>
              <a:gd name="T90" fmla="*/ 39 w 944"/>
              <a:gd name="T91" fmla="*/ 303 h 995"/>
              <a:gd name="T92" fmla="*/ 107 w 944"/>
              <a:gd name="T93" fmla="*/ 236 h 995"/>
              <a:gd name="T94" fmla="*/ 142 w 944"/>
              <a:gd name="T95" fmla="*/ 202 h 995"/>
              <a:gd name="T96" fmla="*/ 234 w 944"/>
              <a:gd name="T97" fmla="*/ 136 h 995"/>
              <a:gd name="T98" fmla="*/ 321 w 944"/>
              <a:gd name="T99" fmla="*/ 42 h 995"/>
              <a:gd name="T100" fmla="*/ 364 w 944"/>
              <a:gd name="T101" fmla="*/ 0 h 995"/>
              <a:gd name="T102" fmla="*/ 484 w 944"/>
              <a:gd name="T103" fmla="*/ 35 h 995"/>
              <a:gd name="T104" fmla="*/ 528 w 944"/>
              <a:gd name="T105" fmla="*/ 330 h 995"/>
              <a:gd name="T106" fmla="*/ 460 w 944"/>
              <a:gd name="T107" fmla="*/ 331 h 995"/>
              <a:gd name="T108" fmla="*/ 523 w 944"/>
              <a:gd name="T109" fmla="*/ 389 h 995"/>
              <a:gd name="T110" fmla="*/ 528 w 944"/>
              <a:gd name="T111" fmla="*/ 330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44" h="995">
                <a:moveTo>
                  <a:pt x="680" y="104"/>
                </a:moveTo>
                <a:lnTo>
                  <a:pt x="717" y="96"/>
                </a:lnTo>
                <a:lnTo>
                  <a:pt x="717" y="96"/>
                </a:lnTo>
                <a:lnTo>
                  <a:pt x="726" y="90"/>
                </a:lnTo>
                <a:lnTo>
                  <a:pt x="746" y="76"/>
                </a:lnTo>
                <a:lnTo>
                  <a:pt x="760" y="68"/>
                </a:lnTo>
                <a:lnTo>
                  <a:pt x="774" y="61"/>
                </a:lnTo>
                <a:lnTo>
                  <a:pt x="788" y="56"/>
                </a:lnTo>
                <a:lnTo>
                  <a:pt x="804" y="52"/>
                </a:lnTo>
                <a:lnTo>
                  <a:pt x="804" y="52"/>
                </a:lnTo>
                <a:lnTo>
                  <a:pt x="817" y="51"/>
                </a:lnTo>
                <a:lnTo>
                  <a:pt x="831" y="51"/>
                </a:lnTo>
                <a:lnTo>
                  <a:pt x="847" y="52"/>
                </a:lnTo>
                <a:lnTo>
                  <a:pt x="862" y="53"/>
                </a:lnTo>
                <a:lnTo>
                  <a:pt x="876" y="57"/>
                </a:lnTo>
                <a:lnTo>
                  <a:pt x="889" y="61"/>
                </a:lnTo>
                <a:lnTo>
                  <a:pt x="900" y="66"/>
                </a:lnTo>
                <a:lnTo>
                  <a:pt x="909" y="72"/>
                </a:lnTo>
                <a:lnTo>
                  <a:pt x="909" y="72"/>
                </a:lnTo>
                <a:lnTo>
                  <a:pt x="916" y="81"/>
                </a:lnTo>
                <a:lnTo>
                  <a:pt x="924" y="94"/>
                </a:lnTo>
                <a:lnTo>
                  <a:pt x="930" y="109"/>
                </a:lnTo>
                <a:lnTo>
                  <a:pt x="936" y="125"/>
                </a:lnTo>
                <a:lnTo>
                  <a:pt x="939" y="142"/>
                </a:lnTo>
                <a:lnTo>
                  <a:pt x="942" y="158"/>
                </a:lnTo>
                <a:lnTo>
                  <a:pt x="944" y="172"/>
                </a:lnTo>
                <a:lnTo>
                  <a:pt x="944" y="185"/>
                </a:lnTo>
                <a:lnTo>
                  <a:pt x="944" y="185"/>
                </a:lnTo>
                <a:lnTo>
                  <a:pt x="943" y="197"/>
                </a:lnTo>
                <a:lnTo>
                  <a:pt x="939" y="207"/>
                </a:lnTo>
                <a:lnTo>
                  <a:pt x="934" y="216"/>
                </a:lnTo>
                <a:lnTo>
                  <a:pt x="929" y="224"/>
                </a:lnTo>
                <a:lnTo>
                  <a:pt x="918" y="238"/>
                </a:lnTo>
                <a:lnTo>
                  <a:pt x="911" y="246"/>
                </a:lnTo>
                <a:lnTo>
                  <a:pt x="911" y="246"/>
                </a:lnTo>
                <a:lnTo>
                  <a:pt x="892" y="261"/>
                </a:lnTo>
                <a:lnTo>
                  <a:pt x="892" y="261"/>
                </a:lnTo>
                <a:lnTo>
                  <a:pt x="892" y="264"/>
                </a:lnTo>
                <a:lnTo>
                  <a:pt x="892" y="266"/>
                </a:lnTo>
                <a:lnTo>
                  <a:pt x="890" y="269"/>
                </a:lnTo>
                <a:lnTo>
                  <a:pt x="890" y="269"/>
                </a:lnTo>
                <a:lnTo>
                  <a:pt x="882" y="270"/>
                </a:lnTo>
                <a:lnTo>
                  <a:pt x="868" y="273"/>
                </a:lnTo>
                <a:lnTo>
                  <a:pt x="849" y="274"/>
                </a:lnTo>
                <a:lnTo>
                  <a:pt x="849" y="274"/>
                </a:lnTo>
                <a:lnTo>
                  <a:pt x="849" y="278"/>
                </a:lnTo>
                <a:lnTo>
                  <a:pt x="847" y="285"/>
                </a:lnTo>
                <a:lnTo>
                  <a:pt x="844" y="293"/>
                </a:lnTo>
                <a:lnTo>
                  <a:pt x="842" y="296"/>
                </a:lnTo>
                <a:lnTo>
                  <a:pt x="838" y="297"/>
                </a:lnTo>
                <a:lnTo>
                  <a:pt x="838" y="297"/>
                </a:lnTo>
                <a:lnTo>
                  <a:pt x="831" y="296"/>
                </a:lnTo>
                <a:lnTo>
                  <a:pt x="825" y="294"/>
                </a:lnTo>
                <a:lnTo>
                  <a:pt x="817" y="290"/>
                </a:lnTo>
                <a:lnTo>
                  <a:pt x="817" y="290"/>
                </a:lnTo>
                <a:lnTo>
                  <a:pt x="815" y="297"/>
                </a:lnTo>
                <a:lnTo>
                  <a:pt x="812" y="301"/>
                </a:lnTo>
                <a:lnTo>
                  <a:pt x="809" y="304"/>
                </a:lnTo>
                <a:lnTo>
                  <a:pt x="809" y="304"/>
                </a:lnTo>
                <a:lnTo>
                  <a:pt x="800" y="307"/>
                </a:lnTo>
                <a:lnTo>
                  <a:pt x="796" y="308"/>
                </a:lnTo>
                <a:lnTo>
                  <a:pt x="796" y="308"/>
                </a:lnTo>
                <a:lnTo>
                  <a:pt x="787" y="312"/>
                </a:lnTo>
                <a:lnTo>
                  <a:pt x="778" y="316"/>
                </a:lnTo>
                <a:lnTo>
                  <a:pt x="769" y="317"/>
                </a:lnTo>
                <a:lnTo>
                  <a:pt x="769" y="317"/>
                </a:lnTo>
                <a:lnTo>
                  <a:pt x="765" y="316"/>
                </a:lnTo>
                <a:lnTo>
                  <a:pt x="762" y="313"/>
                </a:lnTo>
                <a:lnTo>
                  <a:pt x="753" y="307"/>
                </a:lnTo>
                <a:lnTo>
                  <a:pt x="745" y="299"/>
                </a:lnTo>
                <a:lnTo>
                  <a:pt x="740" y="293"/>
                </a:lnTo>
                <a:lnTo>
                  <a:pt x="740" y="293"/>
                </a:lnTo>
                <a:lnTo>
                  <a:pt x="735" y="285"/>
                </a:lnTo>
                <a:lnTo>
                  <a:pt x="729" y="273"/>
                </a:lnTo>
                <a:lnTo>
                  <a:pt x="726" y="268"/>
                </a:lnTo>
                <a:lnTo>
                  <a:pt x="722" y="263"/>
                </a:lnTo>
                <a:lnTo>
                  <a:pt x="717" y="259"/>
                </a:lnTo>
                <a:lnTo>
                  <a:pt x="713" y="257"/>
                </a:lnTo>
                <a:lnTo>
                  <a:pt x="713" y="257"/>
                </a:lnTo>
                <a:lnTo>
                  <a:pt x="710" y="259"/>
                </a:lnTo>
                <a:lnTo>
                  <a:pt x="704" y="260"/>
                </a:lnTo>
                <a:lnTo>
                  <a:pt x="694" y="264"/>
                </a:lnTo>
                <a:lnTo>
                  <a:pt x="682" y="270"/>
                </a:lnTo>
                <a:lnTo>
                  <a:pt x="640" y="426"/>
                </a:lnTo>
                <a:lnTo>
                  <a:pt x="640" y="426"/>
                </a:lnTo>
                <a:lnTo>
                  <a:pt x="693" y="407"/>
                </a:lnTo>
                <a:lnTo>
                  <a:pt x="731" y="392"/>
                </a:lnTo>
                <a:lnTo>
                  <a:pt x="746" y="386"/>
                </a:lnTo>
                <a:lnTo>
                  <a:pt x="755" y="382"/>
                </a:lnTo>
                <a:lnTo>
                  <a:pt x="755" y="382"/>
                </a:lnTo>
                <a:lnTo>
                  <a:pt x="779" y="368"/>
                </a:lnTo>
                <a:lnTo>
                  <a:pt x="791" y="360"/>
                </a:lnTo>
                <a:lnTo>
                  <a:pt x="797" y="355"/>
                </a:lnTo>
                <a:lnTo>
                  <a:pt x="797" y="355"/>
                </a:lnTo>
                <a:lnTo>
                  <a:pt x="801" y="354"/>
                </a:lnTo>
                <a:lnTo>
                  <a:pt x="806" y="353"/>
                </a:lnTo>
                <a:lnTo>
                  <a:pt x="812" y="354"/>
                </a:lnTo>
                <a:lnTo>
                  <a:pt x="849" y="353"/>
                </a:lnTo>
                <a:lnTo>
                  <a:pt x="849" y="353"/>
                </a:lnTo>
                <a:lnTo>
                  <a:pt x="857" y="360"/>
                </a:lnTo>
                <a:lnTo>
                  <a:pt x="863" y="367"/>
                </a:lnTo>
                <a:lnTo>
                  <a:pt x="868" y="374"/>
                </a:lnTo>
                <a:lnTo>
                  <a:pt x="868" y="374"/>
                </a:lnTo>
                <a:lnTo>
                  <a:pt x="871" y="382"/>
                </a:lnTo>
                <a:lnTo>
                  <a:pt x="873" y="388"/>
                </a:lnTo>
                <a:lnTo>
                  <a:pt x="873" y="393"/>
                </a:lnTo>
                <a:lnTo>
                  <a:pt x="872" y="398"/>
                </a:lnTo>
                <a:lnTo>
                  <a:pt x="872" y="398"/>
                </a:lnTo>
                <a:lnTo>
                  <a:pt x="863" y="415"/>
                </a:lnTo>
                <a:lnTo>
                  <a:pt x="857" y="424"/>
                </a:lnTo>
                <a:lnTo>
                  <a:pt x="853" y="430"/>
                </a:lnTo>
                <a:lnTo>
                  <a:pt x="853" y="430"/>
                </a:lnTo>
                <a:lnTo>
                  <a:pt x="842" y="433"/>
                </a:lnTo>
                <a:lnTo>
                  <a:pt x="819" y="438"/>
                </a:lnTo>
                <a:lnTo>
                  <a:pt x="786" y="443"/>
                </a:lnTo>
                <a:lnTo>
                  <a:pt x="617" y="530"/>
                </a:lnTo>
                <a:lnTo>
                  <a:pt x="396" y="797"/>
                </a:lnTo>
                <a:lnTo>
                  <a:pt x="396" y="797"/>
                </a:lnTo>
                <a:lnTo>
                  <a:pt x="410" y="812"/>
                </a:lnTo>
                <a:lnTo>
                  <a:pt x="425" y="830"/>
                </a:lnTo>
                <a:lnTo>
                  <a:pt x="425" y="830"/>
                </a:lnTo>
                <a:lnTo>
                  <a:pt x="444" y="841"/>
                </a:lnTo>
                <a:lnTo>
                  <a:pt x="444" y="841"/>
                </a:lnTo>
                <a:lnTo>
                  <a:pt x="524" y="882"/>
                </a:lnTo>
                <a:lnTo>
                  <a:pt x="524" y="882"/>
                </a:lnTo>
                <a:lnTo>
                  <a:pt x="528" y="886"/>
                </a:lnTo>
                <a:lnTo>
                  <a:pt x="534" y="893"/>
                </a:lnTo>
                <a:lnTo>
                  <a:pt x="538" y="898"/>
                </a:lnTo>
                <a:lnTo>
                  <a:pt x="539" y="905"/>
                </a:lnTo>
                <a:lnTo>
                  <a:pt x="538" y="910"/>
                </a:lnTo>
                <a:lnTo>
                  <a:pt x="537" y="912"/>
                </a:lnTo>
                <a:lnTo>
                  <a:pt x="536" y="915"/>
                </a:lnTo>
                <a:lnTo>
                  <a:pt x="536" y="915"/>
                </a:lnTo>
                <a:lnTo>
                  <a:pt x="529" y="919"/>
                </a:lnTo>
                <a:lnTo>
                  <a:pt x="522" y="921"/>
                </a:lnTo>
                <a:lnTo>
                  <a:pt x="513" y="924"/>
                </a:lnTo>
                <a:lnTo>
                  <a:pt x="504" y="924"/>
                </a:lnTo>
                <a:lnTo>
                  <a:pt x="490" y="924"/>
                </a:lnTo>
                <a:lnTo>
                  <a:pt x="484" y="922"/>
                </a:lnTo>
                <a:lnTo>
                  <a:pt x="484" y="922"/>
                </a:lnTo>
                <a:lnTo>
                  <a:pt x="491" y="933"/>
                </a:lnTo>
                <a:lnTo>
                  <a:pt x="498" y="940"/>
                </a:lnTo>
                <a:lnTo>
                  <a:pt x="501" y="945"/>
                </a:lnTo>
                <a:lnTo>
                  <a:pt x="501" y="945"/>
                </a:lnTo>
                <a:lnTo>
                  <a:pt x="509" y="947"/>
                </a:lnTo>
                <a:lnTo>
                  <a:pt x="526" y="950"/>
                </a:lnTo>
                <a:lnTo>
                  <a:pt x="575" y="959"/>
                </a:lnTo>
                <a:lnTo>
                  <a:pt x="621" y="968"/>
                </a:lnTo>
                <a:lnTo>
                  <a:pt x="636" y="972"/>
                </a:lnTo>
                <a:lnTo>
                  <a:pt x="638" y="973"/>
                </a:lnTo>
                <a:lnTo>
                  <a:pt x="640" y="975"/>
                </a:lnTo>
                <a:lnTo>
                  <a:pt x="640" y="975"/>
                </a:lnTo>
                <a:lnTo>
                  <a:pt x="626" y="987"/>
                </a:lnTo>
                <a:lnTo>
                  <a:pt x="616" y="995"/>
                </a:lnTo>
                <a:lnTo>
                  <a:pt x="616" y="995"/>
                </a:lnTo>
                <a:lnTo>
                  <a:pt x="400" y="994"/>
                </a:lnTo>
                <a:lnTo>
                  <a:pt x="250" y="991"/>
                </a:lnTo>
                <a:lnTo>
                  <a:pt x="201" y="988"/>
                </a:lnTo>
                <a:lnTo>
                  <a:pt x="187" y="987"/>
                </a:lnTo>
                <a:lnTo>
                  <a:pt x="180" y="986"/>
                </a:lnTo>
                <a:lnTo>
                  <a:pt x="180" y="986"/>
                </a:lnTo>
                <a:lnTo>
                  <a:pt x="178" y="977"/>
                </a:lnTo>
                <a:lnTo>
                  <a:pt x="176" y="964"/>
                </a:lnTo>
                <a:lnTo>
                  <a:pt x="176" y="958"/>
                </a:lnTo>
                <a:lnTo>
                  <a:pt x="178" y="953"/>
                </a:lnTo>
                <a:lnTo>
                  <a:pt x="179" y="950"/>
                </a:lnTo>
                <a:lnTo>
                  <a:pt x="183" y="949"/>
                </a:lnTo>
                <a:lnTo>
                  <a:pt x="268" y="943"/>
                </a:lnTo>
                <a:lnTo>
                  <a:pt x="267" y="915"/>
                </a:lnTo>
                <a:lnTo>
                  <a:pt x="267" y="915"/>
                </a:lnTo>
                <a:lnTo>
                  <a:pt x="133" y="922"/>
                </a:lnTo>
                <a:lnTo>
                  <a:pt x="43" y="928"/>
                </a:lnTo>
                <a:lnTo>
                  <a:pt x="13" y="929"/>
                </a:lnTo>
                <a:lnTo>
                  <a:pt x="0" y="928"/>
                </a:lnTo>
                <a:lnTo>
                  <a:pt x="0" y="928"/>
                </a:lnTo>
                <a:lnTo>
                  <a:pt x="0" y="926"/>
                </a:lnTo>
                <a:lnTo>
                  <a:pt x="0" y="922"/>
                </a:lnTo>
                <a:lnTo>
                  <a:pt x="4" y="915"/>
                </a:lnTo>
                <a:lnTo>
                  <a:pt x="8" y="902"/>
                </a:lnTo>
                <a:lnTo>
                  <a:pt x="93" y="897"/>
                </a:lnTo>
                <a:lnTo>
                  <a:pt x="96" y="882"/>
                </a:lnTo>
                <a:lnTo>
                  <a:pt x="96" y="882"/>
                </a:lnTo>
                <a:lnTo>
                  <a:pt x="95" y="881"/>
                </a:lnTo>
                <a:lnTo>
                  <a:pt x="93" y="876"/>
                </a:lnTo>
                <a:lnTo>
                  <a:pt x="91" y="873"/>
                </a:lnTo>
                <a:lnTo>
                  <a:pt x="91" y="869"/>
                </a:lnTo>
                <a:lnTo>
                  <a:pt x="91" y="864"/>
                </a:lnTo>
                <a:lnTo>
                  <a:pt x="93" y="859"/>
                </a:lnTo>
                <a:lnTo>
                  <a:pt x="93" y="859"/>
                </a:lnTo>
                <a:lnTo>
                  <a:pt x="98" y="853"/>
                </a:lnTo>
                <a:lnTo>
                  <a:pt x="108" y="844"/>
                </a:lnTo>
                <a:lnTo>
                  <a:pt x="132" y="821"/>
                </a:lnTo>
                <a:lnTo>
                  <a:pt x="165" y="793"/>
                </a:lnTo>
                <a:lnTo>
                  <a:pt x="165" y="793"/>
                </a:lnTo>
                <a:lnTo>
                  <a:pt x="170" y="783"/>
                </a:lnTo>
                <a:lnTo>
                  <a:pt x="175" y="775"/>
                </a:lnTo>
                <a:lnTo>
                  <a:pt x="178" y="773"/>
                </a:lnTo>
                <a:lnTo>
                  <a:pt x="180" y="770"/>
                </a:lnTo>
                <a:lnTo>
                  <a:pt x="180" y="770"/>
                </a:lnTo>
                <a:lnTo>
                  <a:pt x="190" y="763"/>
                </a:lnTo>
                <a:lnTo>
                  <a:pt x="211" y="745"/>
                </a:lnTo>
                <a:lnTo>
                  <a:pt x="272" y="690"/>
                </a:lnTo>
                <a:lnTo>
                  <a:pt x="357" y="612"/>
                </a:lnTo>
                <a:lnTo>
                  <a:pt x="357" y="612"/>
                </a:lnTo>
                <a:lnTo>
                  <a:pt x="248" y="572"/>
                </a:lnTo>
                <a:lnTo>
                  <a:pt x="168" y="542"/>
                </a:lnTo>
                <a:lnTo>
                  <a:pt x="138" y="530"/>
                </a:lnTo>
                <a:lnTo>
                  <a:pt x="123" y="523"/>
                </a:lnTo>
                <a:lnTo>
                  <a:pt x="123" y="523"/>
                </a:lnTo>
                <a:lnTo>
                  <a:pt x="114" y="518"/>
                </a:lnTo>
                <a:lnTo>
                  <a:pt x="103" y="511"/>
                </a:lnTo>
                <a:lnTo>
                  <a:pt x="91" y="505"/>
                </a:lnTo>
                <a:lnTo>
                  <a:pt x="77" y="495"/>
                </a:lnTo>
                <a:lnTo>
                  <a:pt x="70" y="488"/>
                </a:lnTo>
                <a:lnTo>
                  <a:pt x="63" y="481"/>
                </a:lnTo>
                <a:lnTo>
                  <a:pt x="56" y="472"/>
                </a:lnTo>
                <a:lnTo>
                  <a:pt x="50" y="462"/>
                </a:lnTo>
                <a:lnTo>
                  <a:pt x="42" y="449"/>
                </a:lnTo>
                <a:lnTo>
                  <a:pt x="36" y="435"/>
                </a:lnTo>
                <a:lnTo>
                  <a:pt x="29" y="420"/>
                </a:lnTo>
                <a:lnTo>
                  <a:pt x="23" y="402"/>
                </a:lnTo>
                <a:lnTo>
                  <a:pt x="23" y="402"/>
                </a:lnTo>
                <a:lnTo>
                  <a:pt x="20" y="393"/>
                </a:lnTo>
                <a:lnTo>
                  <a:pt x="18" y="383"/>
                </a:lnTo>
                <a:lnTo>
                  <a:pt x="18" y="374"/>
                </a:lnTo>
                <a:lnTo>
                  <a:pt x="18" y="365"/>
                </a:lnTo>
                <a:lnTo>
                  <a:pt x="19" y="349"/>
                </a:lnTo>
                <a:lnTo>
                  <a:pt x="24" y="334"/>
                </a:lnTo>
                <a:lnTo>
                  <a:pt x="30" y="318"/>
                </a:lnTo>
                <a:lnTo>
                  <a:pt x="39" y="303"/>
                </a:lnTo>
                <a:lnTo>
                  <a:pt x="50" y="290"/>
                </a:lnTo>
                <a:lnTo>
                  <a:pt x="60" y="278"/>
                </a:lnTo>
                <a:lnTo>
                  <a:pt x="72" y="266"/>
                </a:lnTo>
                <a:lnTo>
                  <a:pt x="84" y="255"/>
                </a:lnTo>
                <a:lnTo>
                  <a:pt x="107" y="236"/>
                </a:lnTo>
                <a:lnTo>
                  <a:pt x="126" y="221"/>
                </a:lnTo>
                <a:lnTo>
                  <a:pt x="133" y="213"/>
                </a:lnTo>
                <a:lnTo>
                  <a:pt x="138" y="208"/>
                </a:lnTo>
                <a:lnTo>
                  <a:pt x="138" y="208"/>
                </a:lnTo>
                <a:lnTo>
                  <a:pt x="142" y="202"/>
                </a:lnTo>
                <a:lnTo>
                  <a:pt x="149" y="195"/>
                </a:lnTo>
                <a:lnTo>
                  <a:pt x="164" y="183"/>
                </a:lnTo>
                <a:lnTo>
                  <a:pt x="182" y="170"/>
                </a:lnTo>
                <a:lnTo>
                  <a:pt x="201" y="157"/>
                </a:lnTo>
                <a:lnTo>
                  <a:pt x="234" y="136"/>
                </a:lnTo>
                <a:lnTo>
                  <a:pt x="249" y="125"/>
                </a:lnTo>
                <a:lnTo>
                  <a:pt x="249" y="125"/>
                </a:lnTo>
                <a:lnTo>
                  <a:pt x="265" y="106"/>
                </a:lnTo>
                <a:lnTo>
                  <a:pt x="301" y="65"/>
                </a:lnTo>
                <a:lnTo>
                  <a:pt x="321" y="42"/>
                </a:lnTo>
                <a:lnTo>
                  <a:pt x="339" y="21"/>
                </a:lnTo>
                <a:lnTo>
                  <a:pt x="354" y="7"/>
                </a:lnTo>
                <a:lnTo>
                  <a:pt x="361" y="2"/>
                </a:lnTo>
                <a:lnTo>
                  <a:pt x="364" y="0"/>
                </a:lnTo>
                <a:lnTo>
                  <a:pt x="364" y="0"/>
                </a:lnTo>
                <a:lnTo>
                  <a:pt x="369" y="0"/>
                </a:lnTo>
                <a:lnTo>
                  <a:pt x="380" y="1"/>
                </a:lnTo>
                <a:lnTo>
                  <a:pt x="407" y="9"/>
                </a:lnTo>
                <a:lnTo>
                  <a:pt x="443" y="21"/>
                </a:lnTo>
                <a:lnTo>
                  <a:pt x="484" y="35"/>
                </a:lnTo>
                <a:lnTo>
                  <a:pt x="557" y="62"/>
                </a:lnTo>
                <a:lnTo>
                  <a:pt x="589" y="75"/>
                </a:lnTo>
                <a:lnTo>
                  <a:pt x="680" y="104"/>
                </a:lnTo>
                <a:close/>
                <a:moveTo>
                  <a:pt x="528" y="330"/>
                </a:moveTo>
                <a:lnTo>
                  <a:pt x="528" y="330"/>
                </a:lnTo>
                <a:lnTo>
                  <a:pt x="527" y="329"/>
                </a:lnTo>
                <a:lnTo>
                  <a:pt x="522" y="327"/>
                </a:lnTo>
                <a:lnTo>
                  <a:pt x="506" y="327"/>
                </a:lnTo>
                <a:lnTo>
                  <a:pt x="485" y="329"/>
                </a:lnTo>
                <a:lnTo>
                  <a:pt x="460" y="331"/>
                </a:lnTo>
                <a:lnTo>
                  <a:pt x="411" y="337"/>
                </a:lnTo>
                <a:lnTo>
                  <a:pt x="388" y="341"/>
                </a:lnTo>
                <a:lnTo>
                  <a:pt x="388" y="341"/>
                </a:lnTo>
                <a:lnTo>
                  <a:pt x="454" y="365"/>
                </a:lnTo>
                <a:lnTo>
                  <a:pt x="523" y="389"/>
                </a:lnTo>
                <a:lnTo>
                  <a:pt x="523" y="389"/>
                </a:lnTo>
                <a:lnTo>
                  <a:pt x="526" y="364"/>
                </a:lnTo>
                <a:lnTo>
                  <a:pt x="527" y="344"/>
                </a:lnTo>
                <a:lnTo>
                  <a:pt x="528" y="330"/>
                </a:lnTo>
                <a:lnTo>
                  <a:pt x="528" y="33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9834DFF5-B75F-43B2-B290-9D56B7D74EE2}"/>
              </a:ext>
            </a:extLst>
          </p:cNvPr>
          <p:cNvSpPr>
            <a:spLocks noEditPoints="1"/>
          </p:cNvSpPr>
          <p:nvPr/>
        </p:nvSpPr>
        <p:spPr bwMode="auto">
          <a:xfrm>
            <a:off x="6090586" y="2888515"/>
            <a:ext cx="1510965" cy="1440066"/>
          </a:xfrm>
          <a:custGeom>
            <a:avLst/>
            <a:gdLst>
              <a:gd name="T0" fmla="*/ 1154 w 1300"/>
              <a:gd name="T1" fmla="*/ 187 h 1239"/>
              <a:gd name="T2" fmla="*/ 1121 w 1300"/>
              <a:gd name="T3" fmla="*/ 217 h 1239"/>
              <a:gd name="T4" fmla="*/ 1107 w 1300"/>
              <a:gd name="T5" fmla="*/ 244 h 1239"/>
              <a:gd name="T6" fmla="*/ 1081 w 1300"/>
              <a:gd name="T7" fmla="*/ 273 h 1239"/>
              <a:gd name="T8" fmla="*/ 1060 w 1300"/>
              <a:gd name="T9" fmla="*/ 289 h 1239"/>
              <a:gd name="T10" fmla="*/ 1015 w 1300"/>
              <a:gd name="T11" fmla="*/ 264 h 1239"/>
              <a:gd name="T12" fmla="*/ 1108 w 1300"/>
              <a:gd name="T13" fmla="*/ 512 h 1239"/>
              <a:gd name="T14" fmla="*/ 1231 w 1300"/>
              <a:gd name="T15" fmla="*/ 513 h 1239"/>
              <a:gd name="T16" fmla="*/ 1293 w 1300"/>
              <a:gd name="T17" fmla="*/ 514 h 1239"/>
              <a:gd name="T18" fmla="*/ 1297 w 1300"/>
              <a:gd name="T19" fmla="*/ 563 h 1239"/>
              <a:gd name="T20" fmla="*/ 1256 w 1300"/>
              <a:gd name="T21" fmla="*/ 605 h 1239"/>
              <a:gd name="T22" fmla="*/ 1000 w 1300"/>
              <a:gd name="T23" fmla="*/ 569 h 1239"/>
              <a:gd name="T24" fmla="*/ 948 w 1300"/>
              <a:gd name="T25" fmla="*/ 488 h 1239"/>
              <a:gd name="T26" fmla="*/ 604 w 1300"/>
              <a:gd name="T27" fmla="*/ 440 h 1239"/>
              <a:gd name="T28" fmla="*/ 553 w 1300"/>
              <a:gd name="T29" fmla="*/ 476 h 1239"/>
              <a:gd name="T30" fmla="*/ 661 w 1300"/>
              <a:gd name="T31" fmla="*/ 575 h 1239"/>
              <a:gd name="T32" fmla="*/ 810 w 1300"/>
              <a:gd name="T33" fmla="*/ 728 h 1239"/>
              <a:gd name="T34" fmla="*/ 806 w 1300"/>
              <a:gd name="T35" fmla="*/ 789 h 1239"/>
              <a:gd name="T36" fmla="*/ 634 w 1300"/>
              <a:gd name="T37" fmla="*/ 895 h 1239"/>
              <a:gd name="T38" fmla="*/ 453 w 1300"/>
              <a:gd name="T39" fmla="*/ 970 h 1239"/>
              <a:gd name="T40" fmla="*/ 497 w 1300"/>
              <a:gd name="T41" fmla="*/ 1102 h 1239"/>
              <a:gd name="T42" fmla="*/ 500 w 1300"/>
              <a:gd name="T43" fmla="*/ 1133 h 1239"/>
              <a:gd name="T44" fmla="*/ 461 w 1300"/>
              <a:gd name="T45" fmla="*/ 1154 h 1239"/>
              <a:gd name="T46" fmla="*/ 481 w 1300"/>
              <a:gd name="T47" fmla="*/ 1239 h 1239"/>
              <a:gd name="T48" fmla="*/ 265 w 1300"/>
              <a:gd name="T49" fmla="*/ 1070 h 1239"/>
              <a:gd name="T50" fmla="*/ 255 w 1300"/>
              <a:gd name="T51" fmla="*/ 1107 h 1239"/>
              <a:gd name="T52" fmla="*/ 316 w 1300"/>
              <a:gd name="T53" fmla="*/ 1135 h 1239"/>
              <a:gd name="T54" fmla="*/ 379 w 1300"/>
              <a:gd name="T55" fmla="*/ 1173 h 1239"/>
              <a:gd name="T56" fmla="*/ 180 w 1300"/>
              <a:gd name="T57" fmla="*/ 1207 h 1239"/>
              <a:gd name="T58" fmla="*/ 90 w 1300"/>
              <a:gd name="T59" fmla="*/ 1188 h 1239"/>
              <a:gd name="T60" fmla="*/ 101 w 1300"/>
              <a:gd name="T61" fmla="*/ 1127 h 1239"/>
              <a:gd name="T62" fmla="*/ 204 w 1300"/>
              <a:gd name="T63" fmla="*/ 1020 h 1239"/>
              <a:gd name="T64" fmla="*/ 238 w 1300"/>
              <a:gd name="T65" fmla="*/ 984 h 1239"/>
              <a:gd name="T66" fmla="*/ 383 w 1300"/>
              <a:gd name="T67" fmla="*/ 834 h 1239"/>
              <a:gd name="T68" fmla="*/ 384 w 1300"/>
              <a:gd name="T69" fmla="*/ 810 h 1239"/>
              <a:gd name="T70" fmla="*/ 337 w 1300"/>
              <a:gd name="T71" fmla="*/ 603 h 1239"/>
              <a:gd name="T72" fmla="*/ 303 w 1300"/>
              <a:gd name="T73" fmla="*/ 511 h 1239"/>
              <a:gd name="T74" fmla="*/ 293 w 1300"/>
              <a:gd name="T75" fmla="*/ 400 h 1239"/>
              <a:gd name="T76" fmla="*/ 395 w 1300"/>
              <a:gd name="T77" fmla="*/ 285 h 1239"/>
              <a:gd name="T78" fmla="*/ 566 w 1300"/>
              <a:gd name="T79" fmla="*/ 190 h 1239"/>
              <a:gd name="T80" fmla="*/ 339 w 1300"/>
              <a:gd name="T81" fmla="*/ 149 h 1239"/>
              <a:gd name="T82" fmla="*/ 313 w 1300"/>
              <a:gd name="T83" fmla="*/ 168 h 1239"/>
              <a:gd name="T84" fmla="*/ 273 w 1300"/>
              <a:gd name="T85" fmla="*/ 167 h 1239"/>
              <a:gd name="T86" fmla="*/ 265 w 1300"/>
              <a:gd name="T87" fmla="*/ 136 h 1239"/>
              <a:gd name="T88" fmla="*/ 287 w 1300"/>
              <a:gd name="T89" fmla="*/ 96 h 1239"/>
              <a:gd name="T90" fmla="*/ 364 w 1300"/>
              <a:gd name="T91" fmla="*/ 73 h 1239"/>
              <a:gd name="T92" fmla="*/ 628 w 1300"/>
              <a:gd name="T93" fmla="*/ 64 h 1239"/>
              <a:gd name="T94" fmla="*/ 947 w 1300"/>
              <a:gd name="T95" fmla="*/ 88 h 1239"/>
              <a:gd name="T96" fmla="*/ 991 w 1300"/>
              <a:gd name="T97" fmla="*/ 26 h 1239"/>
              <a:gd name="T98" fmla="*/ 1047 w 1300"/>
              <a:gd name="T99" fmla="*/ 2 h 1239"/>
              <a:gd name="T100" fmla="*/ 1150 w 1300"/>
              <a:gd name="T101" fmla="*/ 77 h 1239"/>
              <a:gd name="T102" fmla="*/ 1157 w 1300"/>
              <a:gd name="T103" fmla="*/ 126 h 1239"/>
              <a:gd name="T104" fmla="*/ 542 w 1300"/>
              <a:gd name="T105" fmla="*/ 734 h 1239"/>
              <a:gd name="T106" fmla="*/ 520 w 1300"/>
              <a:gd name="T107" fmla="*/ 834 h 1239"/>
              <a:gd name="T108" fmla="*/ 653 w 1300"/>
              <a:gd name="T109" fmla="*/ 756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00" h="1239">
                <a:moveTo>
                  <a:pt x="1154" y="149"/>
                </a:moveTo>
                <a:lnTo>
                  <a:pt x="1154" y="149"/>
                </a:lnTo>
                <a:lnTo>
                  <a:pt x="1154" y="158"/>
                </a:lnTo>
                <a:lnTo>
                  <a:pt x="1154" y="169"/>
                </a:lnTo>
                <a:lnTo>
                  <a:pt x="1151" y="182"/>
                </a:lnTo>
                <a:lnTo>
                  <a:pt x="1151" y="182"/>
                </a:lnTo>
                <a:lnTo>
                  <a:pt x="1154" y="187"/>
                </a:lnTo>
                <a:lnTo>
                  <a:pt x="1156" y="195"/>
                </a:lnTo>
                <a:lnTo>
                  <a:pt x="1156" y="195"/>
                </a:lnTo>
                <a:lnTo>
                  <a:pt x="1151" y="200"/>
                </a:lnTo>
                <a:lnTo>
                  <a:pt x="1142" y="207"/>
                </a:lnTo>
                <a:lnTo>
                  <a:pt x="1133" y="215"/>
                </a:lnTo>
                <a:lnTo>
                  <a:pt x="1128" y="217"/>
                </a:lnTo>
                <a:lnTo>
                  <a:pt x="1121" y="217"/>
                </a:lnTo>
                <a:lnTo>
                  <a:pt x="1121" y="217"/>
                </a:lnTo>
                <a:lnTo>
                  <a:pt x="1119" y="221"/>
                </a:lnTo>
                <a:lnTo>
                  <a:pt x="1117" y="230"/>
                </a:lnTo>
                <a:lnTo>
                  <a:pt x="1112" y="239"/>
                </a:lnTo>
                <a:lnTo>
                  <a:pt x="1109" y="243"/>
                </a:lnTo>
                <a:lnTo>
                  <a:pt x="1107" y="244"/>
                </a:lnTo>
                <a:lnTo>
                  <a:pt x="1107" y="244"/>
                </a:lnTo>
                <a:lnTo>
                  <a:pt x="1098" y="244"/>
                </a:lnTo>
                <a:lnTo>
                  <a:pt x="1096" y="244"/>
                </a:lnTo>
                <a:lnTo>
                  <a:pt x="1096" y="245"/>
                </a:lnTo>
                <a:lnTo>
                  <a:pt x="1096" y="245"/>
                </a:lnTo>
                <a:lnTo>
                  <a:pt x="1094" y="252"/>
                </a:lnTo>
                <a:lnTo>
                  <a:pt x="1089" y="262"/>
                </a:lnTo>
                <a:lnTo>
                  <a:pt x="1081" y="273"/>
                </a:lnTo>
                <a:lnTo>
                  <a:pt x="1076" y="280"/>
                </a:lnTo>
                <a:lnTo>
                  <a:pt x="1076" y="280"/>
                </a:lnTo>
                <a:lnTo>
                  <a:pt x="1074" y="282"/>
                </a:lnTo>
                <a:lnTo>
                  <a:pt x="1070" y="286"/>
                </a:lnTo>
                <a:lnTo>
                  <a:pt x="1067" y="287"/>
                </a:lnTo>
                <a:lnTo>
                  <a:pt x="1065" y="289"/>
                </a:lnTo>
                <a:lnTo>
                  <a:pt x="1060" y="289"/>
                </a:lnTo>
                <a:lnTo>
                  <a:pt x="1055" y="289"/>
                </a:lnTo>
                <a:lnTo>
                  <a:pt x="1055" y="289"/>
                </a:lnTo>
                <a:lnTo>
                  <a:pt x="1049" y="287"/>
                </a:lnTo>
                <a:lnTo>
                  <a:pt x="1043" y="283"/>
                </a:lnTo>
                <a:lnTo>
                  <a:pt x="1030" y="275"/>
                </a:lnTo>
                <a:lnTo>
                  <a:pt x="1019" y="267"/>
                </a:lnTo>
                <a:lnTo>
                  <a:pt x="1015" y="264"/>
                </a:lnTo>
                <a:lnTo>
                  <a:pt x="1011" y="266"/>
                </a:lnTo>
                <a:lnTo>
                  <a:pt x="1011" y="266"/>
                </a:lnTo>
                <a:lnTo>
                  <a:pt x="999" y="272"/>
                </a:lnTo>
                <a:lnTo>
                  <a:pt x="990" y="277"/>
                </a:lnTo>
                <a:lnTo>
                  <a:pt x="1036" y="495"/>
                </a:lnTo>
                <a:lnTo>
                  <a:pt x="1036" y="495"/>
                </a:lnTo>
                <a:lnTo>
                  <a:pt x="1108" y="512"/>
                </a:lnTo>
                <a:lnTo>
                  <a:pt x="1160" y="523"/>
                </a:lnTo>
                <a:lnTo>
                  <a:pt x="1185" y="530"/>
                </a:lnTo>
                <a:lnTo>
                  <a:pt x="1207" y="530"/>
                </a:lnTo>
                <a:lnTo>
                  <a:pt x="1221" y="523"/>
                </a:lnTo>
                <a:lnTo>
                  <a:pt x="1221" y="523"/>
                </a:lnTo>
                <a:lnTo>
                  <a:pt x="1223" y="520"/>
                </a:lnTo>
                <a:lnTo>
                  <a:pt x="1231" y="513"/>
                </a:lnTo>
                <a:lnTo>
                  <a:pt x="1240" y="507"/>
                </a:lnTo>
                <a:lnTo>
                  <a:pt x="1245" y="504"/>
                </a:lnTo>
                <a:lnTo>
                  <a:pt x="1250" y="503"/>
                </a:lnTo>
                <a:lnTo>
                  <a:pt x="1250" y="503"/>
                </a:lnTo>
                <a:lnTo>
                  <a:pt x="1263" y="506"/>
                </a:lnTo>
                <a:lnTo>
                  <a:pt x="1279" y="511"/>
                </a:lnTo>
                <a:lnTo>
                  <a:pt x="1293" y="514"/>
                </a:lnTo>
                <a:lnTo>
                  <a:pt x="1300" y="517"/>
                </a:lnTo>
                <a:lnTo>
                  <a:pt x="1300" y="517"/>
                </a:lnTo>
                <a:lnTo>
                  <a:pt x="1300" y="535"/>
                </a:lnTo>
                <a:lnTo>
                  <a:pt x="1300" y="555"/>
                </a:lnTo>
                <a:lnTo>
                  <a:pt x="1300" y="555"/>
                </a:lnTo>
                <a:lnTo>
                  <a:pt x="1300" y="558"/>
                </a:lnTo>
                <a:lnTo>
                  <a:pt x="1297" y="563"/>
                </a:lnTo>
                <a:lnTo>
                  <a:pt x="1292" y="573"/>
                </a:lnTo>
                <a:lnTo>
                  <a:pt x="1283" y="588"/>
                </a:lnTo>
                <a:lnTo>
                  <a:pt x="1283" y="588"/>
                </a:lnTo>
                <a:lnTo>
                  <a:pt x="1270" y="597"/>
                </a:lnTo>
                <a:lnTo>
                  <a:pt x="1261" y="602"/>
                </a:lnTo>
                <a:lnTo>
                  <a:pt x="1256" y="605"/>
                </a:lnTo>
                <a:lnTo>
                  <a:pt x="1256" y="605"/>
                </a:lnTo>
                <a:lnTo>
                  <a:pt x="1235" y="601"/>
                </a:lnTo>
                <a:lnTo>
                  <a:pt x="1217" y="598"/>
                </a:lnTo>
                <a:lnTo>
                  <a:pt x="1217" y="598"/>
                </a:lnTo>
                <a:lnTo>
                  <a:pt x="1117" y="586"/>
                </a:lnTo>
                <a:lnTo>
                  <a:pt x="1006" y="570"/>
                </a:lnTo>
                <a:lnTo>
                  <a:pt x="1006" y="570"/>
                </a:lnTo>
                <a:lnTo>
                  <a:pt x="1000" y="569"/>
                </a:lnTo>
                <a:lnTo>
                  <a:pt x="995" y="566"/>
                </a:lnTo>
                <a:lnTo>
                  <a:pt x="987" y="561"/>
                </a:lnTo>
                <a:lnTo>
                  <a:pt x="982" y="555"/>
                </a:lnTo>
                <a:lnTo>
                  <a:pt x="978" y="551"/>
                </a:lnTo>
                <a:lnTo>
                  <a:pt x="978" y="551"/>
                </a:lnTo>
                <a:lnTo>
                  <a:pt x="967" y="530"/>
                </a:lnTo>
                <a:lnTo>
                  <a:pt x="948" y="488"/>
                </a:lnTo>
                <a:lnTo>
                  <a:pt x="919" y="428"/>
                </a:lnTo>
                <a:lnTo>
                  <a:pt x="886" y="363"/>
                </a:lnTo>
                <a:lnTo>
                  <a:pt x="686" y="415"/>
                </a:lnTo>
                <a:lnTo>
                  <a:pt x="686" y="415"/>
                </a:lnTo>
                <a:lnTo>
                  <a:pt x="669" y="421"/>
                </a:lnTo>
                <a:lnTo>
                  <a:pt x="627" y="432"/>
                </a:lnTo>
                <a:lnTo>
                  <a:pt x="604" y="440"/>
                </a:lnTo>
                <a:lnTo>
                  <a:pt x="584" y="446"/>
                </a:lnTo>
                <a:lnTo>
                  <a:pt x="568" y="454"/>
                </a:lnTo>
                <a:lnTo>
                  <a:pt x="563" y="456"/>
                </a:lnTo>
                <a:lnTo>
                  <a:pt x="561" y="459"/>
                </a:lnTo>
                <a:lnTo>
                  <a:pt x="561" y="459"/>
                </a:lnTo>
                <a:lnTo>
                  <a:pt x="557" y="467"/>
                </a:lnTo>
                <a:lnTo>
                  <a:pt x="553" y="476"/>
                </a:lnTo>
                <a:lnTo>
                  <a:pt x="553" y="480"/>
                </a:lnTo>
                <a:lnTo>
                  <a:pt x="553" y="483"/>
                </a:lnTo>
                <a:lnTo>
                  <a:pt x="554" y="485"/>
                </a:lnTo>
                <a:lnTo>
                  <a:pt x="557" y="488"/>
                </a:lnTo>
                <a:lnTo>
                  <a:pt x="557" y="488"/>
                </a:lnTo>
                <a:lnTo>
                  <a:pt x="591" y="516"/>
                </a:lnTo>
                <a:lnTo>
                  <a:pt x="661" y="575"/>
                </a:lnTo>
                <a:lnTo>
                  <a:pt x="774" y="669"/>
                </a:lnTo>
                <a:lnTo>
                  <a:pt x="774" y="669"/>
                </a:lnTo>
                <a:lnTo>
                  <a:pt x="780" y="676"/>
                </a:lnTo>
                <a:lnTo>
                  <a:pt x="788" y="686"/>
                </a:lnTo>
                <a:lnTo>
                  <a:pt x="796" y="698"/>
                </a:lnTo>
                <a:lnTo>
                  <a:pt x="803" y="712"/>
                </a:lnTo>
                <a:lnTo>
                  <a:pt x="810" y="728"/>
                </a:lnTo>
                <a:lnTo>
                  <a:pt x="815" y="742"/>
                </a:lnTo>
                <a:lnTo>
                  <a:pt x="818" y="756"/>
                </a:lnTo>
                <a:lnTo>
                  <a:pt x="818" y="767"/>
                </a:lnTo>
                <a:lnTo>
                  <a:pt x="818" y="767"/>
                </a:lnTo>
                <a:lnTo>
                  <a:pt x="817" y="773"/>
                </a:lnTo>
                <a:lnTo>
                  <a:pt x="812" y="781"/>
                </a:lnTo>
                <a:lnTo>
                  <a:pt x="806" y="789"/>
                </a:lnTo>
                <a:lnTo>
                  <a:pt x="796" y="797"/>
                </a:lnTo>
                <a:lnTo>
                  <a:pt x="771" y="817"/>
                </a:lnTo>
                <a:lnTo>
                  <a:pt x="742" y="837"/>
                </a:lnTo>
                <a:lnTo>
                  <a:pt x="711" y="857"/>
                </a:lnTo>
                <a:lnTo>
                  <a:pt x="678" y="875"/>
                </a:lnTo>
                <a:lnTo>
                  <a:pt x="647" y="890"/>
                </a:lnTo>
                <a:lnTo>
                  <a:pt x="634" y="895"/>
                </a:lnTo>
                <a:lnTo>
                  <a:pt x="622" y="899"/>
                </a:lnTo>
                <a:lnTo>
                  <a:pt x="622" y="899"/>
                </a:lnTo>
                <a:lnTo>
                  <a:pt x="598" y="908"/>
                </a:lnTo>
                <a:lnTo>
                  <a:pt x="570" y="918"/>
                </a:lnTo>
                <a:lnTo>
                  <a:pt x="515" y="942"/>
                </a:lnTo>
                <a:lnTo>
                  <a:pt x="471" y="961"/>
                </a:lnTo>
                <a:lnTo>
                  <a:pt x="453" y="970"/>
                </a:lnTo>
                <a:lnTo>
                  <a:pt x="435" y="1002"/>
                </a:lnTo>
                <a:lnTo>
                  <a:pt x="450" y="1074"/>
                </a:lnTo>
                <a:lnTo>
                  <a:pt x="450" y="1074"/>
                </a:lnTo>
                <a:lnTo>
                  <a:pt x="459" y="1079"/>
                </a:lnTo>
                <a:lnTo>
                  <a:pt x="478" y="1089"/>
                </a:lnTo>
                <a:lnTo>
                  <a:pt x="488" y="1096"/>
                </a:lnTo>
                <a:lnTo>
                  <a:pt x="497" y="1102"/>
                </a:lnTo>
                <a:lnTo>
                  <a:pt x="504" y="1108"/>
                </a:lnTo>
                <a:lnTo>
                  <a:pt x="505" y="1111"/>
                </a:lnTo>
                <a:lnTo>
                  <a:pt x="506" y="1115"/>
                </a:lnTo>
                <a:lnTo>
                  <a:pt x="506" y="1115"/>
                </a:lnTo>
                <a:lnTo>
                  <a:pt x="505" y="1120"/>
                </a:lnTo>
                <a:lnTo>
                  <a:pt x="504" y="1124"/>
                </a:lnTo>
                <a:lnTo>
                  <a:pt x="500" y="1133"/>
                </a:lnTo>
                <a:lnTo>
                  <a:pt x="492" y="1141"/>
                </a:lnTo>
                <a:lnTo>
                  <a:pt x="492" y="1141"/>
                </a:lnTo>
                <a:lnTo>
                  <a:pt x="487" y="1144"/>
                </a:lnTo>
                <a:lnTo>
                  <a:pt x="477" y="1148"/>
                </a:lnTo>
                <a:lnTo>
                  <a:pt x="467" y="1152"/>
                </a:lnTo>
                <a:lnTo>
                  <a:pt x="461" y="1154"/>
                </a:lnTo>
                <a:lnTo>
                  <a:pt x="461" y="1154"/>
                </a:lnTo>
                <a:lnTo>
                  <a:pt x="444" y="1149"/>
                </a:lnTo>
                <a:lnTo>
                  <a:pt x="431" y="1145"/>
                </a:lnTo>
                <a:lnTo>
                  <a:pt x="425" y="1159"/>
                </a:lnTo>
                <a:lnTo>
                  <a:pt x="506" y="1233"/>
                </a:lnTo>
                <a:lnTo>
                  <a:pt x="506" y="1233"/>
                </a:lnTo>
                <a:lnTo>
                  <a:pt x="492" y="1237"/>
                </a:lnTo>
                <a:lnTo>
                  <a:pt x="481" y="1239"/>
                </a:lnTo>
                <a:lnTo>
                  <a:pt x="476" y="1239"/>
                </a:lnTo>
                <a:lnTo>
                  <a:pt x="471" y="1238"/>
                </a:lnTo>
                <a:lnTo>
                  <a:pt x="471" y="1238"/>
                </a:lnTo>
                <a:lnTo>
                  <a:pt x="458" y="1230"/>
                </a:lnTo>
                <a:lnTo>
                  <a:pt x="434" y="1210"/>
                </a:lnTo>
                <a:lnTo>
                  <a:pt x="364" y="1153"/>
                </a:lnTo>
                <a:lnTo>
                  <a:pt x="265" y="1070"/>
                </a:lnTo>
                <a:lnTo>
                  <a:pt x="265" y="1070"/>
                </a:lnTo>
                <a:lnTo>
                  <a:pt x="262" y="1086"/>
                </a:lnTo>
                <a:lnTo>
                  <a:pt x="260" y="1097"/>
                </a:lnTo>
                <a:lnTo>
                  <a:pt x="257" y="1102"/>
                </a:lnTo>
                <a:lnTo>
                  <a:pt x="257" y="1102"/>
                </a:lnTo>
                <a:lnTo>
                  <a:pt x="256" y="1105"/>
                </a:lnTo>
                <a:lnTo>
                  <a:pt x="255" y="1107"/>
                </a:lnTo>
                <a:lnTo>
                  <a:pt x="254" y="1111"/>
                </a:lnTo>
                <a:lnTo>
                  <a:pt x="255" y="1111"/>
                </a:lnTo>
                <a:lnTo>
                  <a:pt x="256" y="1112"/>
                </a:lnTo>
                <a:lnTo>
                  <a:pt x="256" y="1112"/>
                </a:lnTo>
                <a:lnTo>
                  <a:pt x="269" y="1116"/>
                </a:lnTo>
                <a:lnTo>
                  <a:pt x="293" y="1125"/>
                </a:lnTo>
                <a:lnTo>
                  <a:pt x="316" y="1135"/>
                </a:lnTo>
                <a:lnTo>
                  <a:pt x="323" y="1140"/>
                </a:lnTo>
                <a:lnTo>
                  <a:pt x="326" y="1141"/>
                </a:lnTo>
                <a:lnTo>
                  <a:pt x="326" y="1144"/>
                </a:lnTo>
                <a:lnTo>
                  <a:pt x="326" y="1166"/>
                </a:lnTo>
                <a:lnTo>
                  <a:pt x="318" y="1173"/>
                </a:lnTo>
                <a:lnTo>
                  <a:pt x="379" y="1173"/>
                </a:lnTo>
                <a:lnTo>
                  <a:pt x="379" y="1173"/>
                </a:lnTo>
                <a:lnTo>
                  <a:pt x="368" y="1186"/>
                </a:lnTo>
                <a:lnTo>
                  <a:pt x="360" y="1193"/>
                </a:lnTo>
                <a:lnTo>
                  <a:pt x="356" y="1196"/>
                </a:lnTo>
                <a:lnTo>
                  <a:pt x="354" y="1197"/>
                </a:lnTo>
                <a:lnTo>
                  <a:pt x="354" y="1197"/>
                </a:lnTo>
                <a:lnTo>
                  <a:pt x="298" y="1200"/>
                </a:lnTo>
                <a:lnTo>
                  <a:pt x="180" y="1207"/>
                </a:lnTo>
                <a:lnTo>
                  <a:pt x="61" y="1215"/>
                </a:lnTo>
                <a:lnTo>
                  <a:pt x="23" y="1216"/>
                </a:lnTo>
                <a:lnTo>
                  <a:pt x="7" y="1216"/>
                </a:lnTo>
                <a:lnTo>
                  <a:pt x="7" y="1216"/>
                </a:lnTo>
                <a:lnTo>
                  <a:pt x="4" y="1204"/>
                </a:lnTo>
                <a:lnTo>
                  <a:pt x="0" y="1193"/>
                </a:lnTo>
                <a:lnTo>
                  <a:pt x="90" y="1188"/>
                </a:lnTo>
                <a:lnTo>
                  <a:pt x="90" y="1188"/>
                </a:lnTo>
                <a:lnTo>
                  <a:pt x="90" y="1166"/>
                </a:lnTo>
                <a:lnTo>
                  <a:pt x="91" y="1148"/>
                </a:lnTo>
                <a:lnTo>
                  <a:pt x="91" y="1141"/>
                </a:lnTo>
                <a:lnTo>
                  <a:pt x="92" y="1138"/>
                </a:lnTo>
                <a:lnTo>
                  <a:pt x="92" y="1138"/>
                </a:lnTo>
                <a:lnTo>
                  <a:pt x="101" y="1127"/>
                </a:lnTo>
                <a:lnTo>
                  <a:pt x="110" y="1119"/>
                </a:lnTo>
                <a:lnTo>
                  <a:pt x="110" y="1119"/>
                </a:lnTo>
                <a:lnTo>
                  <a:pt x="119" y="1111"/>
                </a:lnTo>
                <a:lnTo>
                  <a:pt x="134" y="1098"/>
                </a:lnTo>
                <a:lnTo>
                  <a:pt x="156" y="1083"/>
                </a:lnTo>
                <a:lnTo>
                  <a:pt x="160" y="1069"/>
                </a:lnTo>
                <a:lnTo>
                  <a:pt x="204" y="1020"/>
                </a:lnTo>
                <a:lnTo>
                  <a:pt x="175" y="983"/>
                </a:lnTo>
                <a:lnTo>
                  <a:pt x="175" y="983"/>
                </a:lnTo>
                <a:lnTo>
                  <a:pt x="199" y="966"/>
                </a:lnTo>
                <a:lnTo>
                  <a:pt x="199" y="966"/>
                </a:lnTo>
                <a:lnTo>
                  <a:pt x="205" y="969"/>
                </a:lnTo>
                <a:lnTo>
                  <a:pt x="219" y="975"/>
                </a:lnTo>
                <a:lnTo>
                  <a:pt x="238" y="984"/>
                </a:lnTo>
                <a:lnTo>
                  <a:pt x="238" y="984"/>
                </a:lnTo>
                <a:lnTo>
                  <a:pt x="311" y="895"/>
                </a:lnTo>
                <a:lnTo>
                  <a:pt x="311" y="895"/>
                </a:lnTo>
                <a:lnTo>
                  <a:pt x="318" y="889"/>
                </a:lnTo>
                <a:lnTo>
                  <a:pt x="330" y="879"/>
                </a:lnTo>
                <a:lnTo>
                  <a:pt x="358" y="856"/>
                </a:lnTo>
                <a:lnTo>
                  <a:pt x="383" y="834"/>
                </a:lnTo>
                <a:lnTo>
                  <a:pt x="391" y="827"/>
                </a:lnTo>
                <a:lnTo>
                  <a:pt x="392" y="824"/>
                </a:lnTo>
                <a:lnTo>
                  <a:pt x="392" y="823"/>
                </a:lnTo>
                <a:lnTo>
                  <a:pt x="392" y="823"/>
                </a:lnTo>
                <a:lnTo>
                  <a:pt x="389" y="820"/>
                </a:lnTo>
                <a:lnTo>
                  <a:pt x="388" y="818"/>
                </a:lnTo>
                <a:lnTo>
                  <a:pt x="384" y="810"/>
                </a:lnTo>
                <a:lnTo>
                  <a:pt x="382" y="801"/>
                </a:lnTo>
                <a:lnTo>
                  <a:pt x="382" y="801"/>
                </a:lnTo>
                <a:lnTo>
                  <a:pt x="375" y="772"/>
                </a:lnTo>
                <a:lnTo>
                  <a:pt x="363" y="705"/>
                </a:lnTo>
                <a:lnTo>
                  <a:pt x="354" y="668"/>
                </a:lnTo>
                <a:lnTo>
                  <a:pt x="345" y="632"/>
                </a:lnTo>
                <a:lnTo>
                  <a:pt x="337" y="603"/>
                </a:lnTo>
                <a:lnTo>
                  <a:pt x="334" y="592"/>
                </a:lnTo>
                <a:lnTo>
                  <a:pt x="331" y="584"/>
                </a:lnTo>
                <a:lnTo>
                  <a:pt x="331" y="584"/>
                </a:lnTo>
                <a:lnTo>
                  <a:pt x="323" y="570"/>
                </a:lnTo>
                <a:lnTo>
                  <a:pt x="317" y="553"/>
                </a:lnTo>
                <a:lnTo>
                  <a:pt x="309" y="532"/>
                </a:lnTo>
                <a:lnTo>
                  <a:pt x="303" y="511"/>
                </a:lnTo>
                <a:lnTo>
                  <a:pt x="297" y="489"/>
                </a:lnTo>
                <a:lnTo>
                  <a:pt x="292" y="466"/>
                </a:lnTo>
                <a:lnTo>
                  <a:pt x="288" y="443"/>
                </a:lnTo>
                <a:lnTo>
                  <a:pt x="287" y="423"/>
                </a:lnTo>
                <a:lnTo>
                  <a:pt x="287" y="423"/>
                </a:lnTo>
                <a:lnTo>
                  <a:pt x="289" y="412"/>
                </a:lnTo>
                <a:lnTo>
                  <a:pt x="293" y="400"/>
                </a:lnTo>
                <a:lnTo>
                  <a:pt x="301" y="388"/>
                </a:lnTo>
                <a:lnTo>
                  <a:pt x="309" y="374"/>
                </a:lnTo>
                <a:lnTo>
                  <a:pt x="321" y="358"/>
                </a:lnTo>
                <a:lnTo>
                  <a:pt x="334" y="343"/>
                </a:lnTo>
                <a:lnTo>
                  <a:pt x="348" y="329"/>
                </a:lnTo>
                <a:lnTo>
                  <a:pt x="363" y="314"/>
                </a:lnTo>
                <a:lnTo>
                  <a:pt x="395" y="285"/>
                </a:lnTo>
                <a:lnTo>
                  <a:pt x="425" y="259"/>
                </a:lnTo>
                <a:lnTo>
                  <a:pt x="454" y="239"/>
                </a:lnTo>
                <a:lnTo>
                  <a:pt x="467" y="231"/>
                </a:lnTo>
                <a:lnTo>
                  <a:pt x="478" y="226"/>
                </a:lnTo>
                <a:lnTo>
                  <a:pt x="478" y="226"/>
                </a:lnTo>
                <a:lnTo>
                  <a:pt x="521" y="207"/>
                </a:lnTo>
                <a:lnTo>
                  <a:pt x="566" y="190"/>
                </a:lnTo>
                <a:lnTo>
                  <a:pt x="612" y="173"/>
                </a:lnTo>
                <a:lnTo>
                  <a:pt x="542" y="127"/>
                </a:lnTo>
                <a:lnTo>
                  <a:pt x="414" y="135"/>
                </a:lnTo>
                <a:lnTo>
                  <a:pt x="353" y="138"/>
                </a:lnTo>
                <a:lnTo>
                  <a:pt x="353" y="138"/>
                </a:lnTo>
                <a:lnTo>
                  <a:pt x="346" y="143"/>
                </a:lnTo>
                <a:lnTo>
                  <a:pt x="339" y="149"/>
                </a:lnTo>
                <a:lnTo>
                  <a:pt x="339" y="149"/>
                </a:lnTo>
                <a:lnTo>
                  <a:pt x="334" y="163"/>
                </a:lnTo>
                <a:lnTo>
                  <a:pt x="330" y="171"/>
                </a:lnTo>
                <a:lnTo>
                  <a:pt x="327" y="172"/>
                </a:lnTo>
                <a:lnTo>
                  <a:pt x="325" y="173"/>
                </a:lnTo>
                <a:lnTo>
                  <a:pt x="325" y="173"/>
                </a:lnTo>
                <a:lnTo>
                  <a:pt x="313" y="168"/>
                </a:lnTo>
                <a:lnTo>
                  <a:pt x="307" y="165"/>
                </a:lnTo>
                <a:lnTo>
                  <a:pt x="307" y="165"/>
                </a:lnTo>
                <a:lnTo>
                  <a:pt x="302" y="167"/>
                </a:lnTo>
                <a:lnTo>
                  <a:pt x="289" y="168"/>
                </a:lnTo>
                <a:lnTo>
                  <a:pt x="283" y="169"/>
                </a:lnTo>
                <a:lnTo>
                  <a:pt x="276" y="168"/>
                </a:lnTo>
                <a:lnTo>
                  <a:pt x="273" y="167"/>
                </a:lnTo>
                <a:lnTo>
                  <a:pt x="271" y="165"/>
                </a:lnTo>
                <a:lnTo>
                  <a:pt x="271" y="163"/>
                </a:lnTo>
                <a:lnTo>
                  <a:pt x="271" y="163"/>
                </a:lnTo>
                <a:lnTo>
                  <a:pt x="270" y="158"/>
                </a:lnTo>
                <a:lnTo>
                  <a:pt x="269" y="151"/>
                </a:lnTo>
                <a:lnTo>
                  <a:pt x="266" y="144"/>
                </a:lnTo>
                <a:lnTo>
                  <a:pt x="265" y="136"/>
                </a:lnTo>
                <a:lnTo>
                  <a:pt x="265" y="127"/>
                </a:lnTo>
                <a:lnTo>
                  <a:pt x="266" y="118"/>
                </a:lnTo>
                <a:lnTo>
                  <a:pt x="270" y="110"/>
                </a:lnTo>
                <a:lnTo>
                  <a:pt x="273" y="106"/>
                </a:lnTo>
                <a:lnTo>
                  <a:pt x="278" y="102"/>
                </a:lnTo>
                <a:lnTo>
                  <a:pt x="278" y="102"/>
                </a:lnTo>
                <a:lnTo>
                  <a:pt x="287" y="96"/>
                </a:lnTo>
                <a:lnTo>
                  <a:pt x="298" y="91"/>
                </a:lnTo>
                <a:lnTo>
                  <a:pt x="308" y="87"/>
                </a:lnTo>
                <a:lnTo>
                  <a:pt x="318" y="85"/>
                </a:lnTo>
                <a:lnTo>
                  <a:pt x="334" y="84"/>
                </a:lnTo>
                <a:lnTo>
                  <a:pt x="340" y="84"/>
                </a:lnTo>
                <a:lnTo>
                  <a:pt x="340" y="84"/>
                </a:lnTo>
                <a:lnTo>
                  <a:pt x="364" y="73"/>
                </a:lnTo>
                <a:lnTo>
                  <a:pt x="364" y="73"/>
                </a:lnTo>
                <a:lnTo>
                  <a:pt x="473" y="65"/>
                </a:lnTo>
                <a:lnTo>
                  <a:pt x="554" y="61"/>
                </a:lnTo>
                <a:lnTo>
                  <a:pt x="586" y="60"/>
                </a:lnTo>
                <a:lnTo>
                  <a:pt x="606" y="60"/>
                </a:lnTo>
                <a:lnTo>
                  <a:pt x="606" y="60"/>
                </a:lnTo>
                <a:lnTo>
                  <a:pt x="628" y="64"/>
                </a:lnTo>
                <a:lnTo>
                  <a:pt x="664" y="73"/>
                </a:lnTo>
                <a:lnTo>
                  <a:pt x="756" y="98"/>
                </a:lnTo>
                <a:lnTo>
                  <a:pt x="882" y="135"/>
                </a:lnTo>
                <a:lnTo>
                  <a:pt x="924" y="148"/>
                </a:lnTo>
                <a:lnTo>
                  <a:pt x="924" y="148"/>
                </a:lnTo>
                <a:lnTo>
                  <a:pt x="937" y="113"/>
                </a:lnTo>
                <a:lnTo>
                  <a:pt x="947" y="88"/>
                </a:lnTo>
                <a:lnTo>
                  <a:pt x="953" y="68"/>
                </a:lnTo>
                <a:lnTo>
                  <a:pt x="953" y="68"/>
                </a:lnTo>
                <a:lnTo>
                  <a:pt x="954" y="65"/>
                </a:lnTo>
                <a:lnTo>
                  <a:pt x="957" y="60"/>
                </a:lnTo>
                <a:lnTo>
                  <a:pt x="964" y="50"/>
                </a:lnTo>
                <a:lnTo>
                  <a:pt x="977" y="37"/>
                </a:lnTo>
                <a:lnTo>
                  <a:pt x="991" y="26"/>
                </a:lnTo>
                <a:lnTo>
                  <a:pt x="1006" y="14"/>
                </a:lnTo>
                <a:lnTo>
                  <a:pt x="1022" y="6"/>
                </a:lnTo>
                <a:lnTo>
                  <a:pt x="1029" y="3"/>
                </a:lnTo>
                <a:lnTo>
                  <a:pt x="1036" y="0"/>
                </a:lnTo>
                <a:lnTo>
                  <a:pt x="1042" y="0"/>
                </a:lnTo>
                <a:lnTo>
                  <a:pt x="1047" y="2"/>
                </a:lnTo>
                <a:lnTo>
                  <a:pt x="1047" y="2"/>
                </a:lnTo>
                <a:lnTo>
                  <a:pt x="1060" y="7"/>
                </a:lnTo>
                <a:lnTo>
                  <a:pt x="1075" y="14"/>
                </a:lnTo>
                <a:lnTo>
                  <a:pt x="1091" y="25"/>
                </a:lnTo>
                <a:lnTo>
                  <a:pt x="1108" y="37"/>
                </a:lnTo>
                <a:lnTo>
                  <a:pt x="1124" y="50"/>
                </a:lnTo>
                <a:lnTo>
                  <a:pt x="1138" y="63"/>
                </a:lnTo>
                <a:lnTo>
                  <a:pt x="1150" y="77"/>
                </a:lnTo>
                <a:lnTo>
                  <a:pt x="1154" y="82"/>
                </a:lnTo>
                <a:lnTo>
                  <a:pt x="1156" y="88"/>
                </a:lnTo>
                <a:lnTo>
                  <a:pt x="1156" y="88"/>
                </a:lnTo>
                <a:lnTo>
                  <a:pt x="1157" y="98"/>
                </a:lnTo>
                <a:lnTo>
                  <a:pt x="1159" y="108"/>
                </a:lnTo>
                <a:lnTo>
                  <a:pt x="1159" y="118"/>
                </a:lnTo>
                <a:lnTo>
                  <a:pt x="1157" y="126"/>
                </a:lnTo>
                <a:lnTo>
                  <a:pt x="1155" y="140"/>
                </a:lnTo>
                <a:lnTo>
                  <a:pt x="1154" y="145"/>
                </a:lnTo>
                <a:lnTo>
                  <a:pt x="1154" y="149"/>
                </a:lnTo>
                <a:lnTo>
                  <a:pt x="1154" y="149"/>
                </a:lnTo>
                <a:close/>
                <a:moveTo>
                  <a:pt x="547" y="702"/>
                </a:moveTo>
                <a:lnTo>
                  <a:pt x="547" y="702"/>
                </a:lnTo>
                <a:lnTo>
                  <a:pt x="542" y="734"/>
                </a:lnTo>
                <a:lnTo>
                  <a:pt x="538" y="761"/>
                </a:lnTo>
                <a:lnTo>
                  <a:pt x="535" y="780"/>
                </a:lnTo>
                <a:lnTo>
                  <a:pt x="535" y="780"/>
                </a:lnTo>
                <a:lnTo>
                  <a:pt x="534" y="786"/>
                </a:lnTo>
                <a:lnTo>
                  <a:pt x="533" y="795"/>
                </a:lnTo>
                <a:lnTo>
                  <a:pt x="527" y="813"/>
                </a:lnTo>
                <a:lnTo>
                  <a:pt x="520" y="834"/>
                </a:lnTo>
                <a:lnTo>
                  <a:pt x="520" y="834"/>
                </a:lnTo>
                <a:lnTo>
                  <a:pt x="529" y="828"/>
                </a:lnTo>
                <a:lnTo>
                  <a:pt x="547" y="817"/>
                </a:lnTo>
                <a:lnTo>
                  <a:pt x="547" y="817"/>
                </a:lnTo>
                <a:lnTo>
                  <a:pt x="568" y="804"/>
                </a:lnTo>
                <a:lnTo>
                  <a:pt x="604" y="784"/>
                </a:lnTo>
                <a:lnTo>
                  <a:pt x="653" y="756"/>
                </a:lnTo>
                <a:lnTo>
                  <a:pt x="547" y="70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F9BBA20C-54CB-426E-AF0D-2F2A9CA10327}"/>
              </a:ext>
            </a:extLst>
          </p:cNvPr>
          <p:cNvSpPr>
            <a:spLocks/>
          </p:cNvSpPr>
          <p:nvPr/>
        </p:nvSpPr>
        <p:spPr bwMode="auto">
          <a:xfrm>
            <a:off x="7920813" y="2888515"/>
            <a:ext cx="1485395" cy="1441228"/>
          </a:xfrm>
          <a:custGeom>
            <a:avLst/>
            <a:gdLst>
              <a:gd name="T0" fmla="*/ 1110 w 1278"/>
              <a:gd name="T1" fmla="*/ 408 h 1240"/>
              <a:gd name="T2" fmla="*/ 1183 w 1278"/>
              <a:gd name="T3" fmla="*/ 672 h 1240"/>
              <a:gd name="T4" fmla="*/ 1207 w 1278"/>
              <a:gd name="T5" fmla="*/ 705 h 1240"/>
              <a:gd name="T6" fmla="*/ 1240 w 1278"/>
              <a:gd name="T7" fmla="*/ 744 h 1240"/>
              <a:gd name="T8" fmla="*/ 1235 w 1278"/>
              <a:gd name="T9" fmla="*/ 810 h 1240"/>
              <a:gd name="T10" fmla="*/ 1223 w 1278"/>
              <a:gd name="T11" fmla="*/ 809 h 1240"/>
              <a:gd name="T12" fmla="*/ 1207 w 1278"/>
              <a:gd name="T13" fmla="*/ 822 h 1240"/>
              <a:gd name="T14" fmla="*/ 1192 w 1278"/>
              <a:gd name="T15" fmla="*/ 799 h 1240"/>
              <a:gd name="T16" fmla="*/ 1146 w 1278"/>
              <a:gd name="T17" fmla="*/ 756 h 1240"/>
              <a:gd name="T18" fmla="*/ 1060 w 1278"/>
              <a:gd name="T19" fmla="*/ 652 h 1240"/>
              <a:gd name="T20" fmla="*/ 994 w 1278"/>
              <a:gd name="T21" fmla="*/ 532 h 1240"/>
              <a:gd name="T22" fmla="*/ 811 w 1278"/>
              <a:gd name="T23" fmla="*/ 583 h 1240"/>
              <a:gd name="T24" fmla="*/ 943 w 1278"/>
              <a:gd name="T25" fmla="*/ 758 h 1240"/>
              <a:gd name="T26" fmla="*/ 973 w 1278"/>
              <a:gd name="T27" fmla="*/ 832 h 1240"/>
              <a:gd name="T28" fmla="*/ 955 w 1278"/>
              <a:gd name="T29" fmla="*/ 880 h 1240"/>
              <a:gd name="T30" fmla="*/ 758 w 1278"/>
              <a:gd name="T31" fmla="*/ 1102 h 1240"/>
              <a:gd name="T32" fmla="*/ 748 w 1278"/>
              <a:gd name="T33" fmla="*/ 1127 h 1240"/>
              <a:gd name="T34" fmla="*/ 842 w 1278"/>
              <a:gd name="T35" fmla="*/ 1167 h 1240"/>
              <a:gd name="T36" fmla="*/ 844 w 1278"/>
              <a:gd name="T37" fmla="*/ 1205 h 1240"/>
              <a:gd name="T38" fmla="*/ 882 w 1278"/>
              <a:gd name="T39" fmla="*/ 1228 h 1240"/>
              <a:gd name="T40" fmla="*/ 533 w 1278"/>
              <a:gd name="T41" fmla="*/ 1240 h 1240"/>
              <a:gd name="T42" fmla="*/ 538 w 1278"/>
              <a:gd name="T43" fmla="*/ 1223 h 1240"/>
              <a:gd name="T44" fmla="*/ 622 w 1278"/>
              <a:gd name="T45" fmla="*/ 1212 h 1240"/>
              <a:gd name="T46" fmla="*/ 610 w 1278"/>
              <a:gd name="T47" fmla="*/ 1169 h 1240"/>
              <a:gd name="T48" fmla="*/ 700 w 1278"/>
              <a:gd name="T49" fmla="*/ 771 h 1240"/>
              <a:gd name="T50" fmla="*/ 617 w 1278"/>
              <a:gd name="T51" fmla="*/ 981 h 1240"/>
              <a:gd name="T52" fmla="*/ 549 w 1278"/>
              <a:gd name="T53" fmla="*/ 1012 h 1240"/>
              <a:gd name="T54" fmla="*/ 144 w 1278"/>
              <a:gd name="T55" fmla="*/ 979 h 1240"/>
              <a:gd name="T56" fmla="*/ 84 w 1278"/>
              <a:gd name="T57" fmla="*/ 1047 h 1240"/>
              <a:gd name="T58" fmla="*/ 66 w 1278"/>
              <a:gd name="T59" fmla="*/ 1035 h 1240"/>
              <a:gd name="T60" fmla="*/ 47 w 1278"/>
              <a:gd name="T61" fmla="*/ 1025 h 1240"/>
              <a:gd name="T62" fmla="*/ 8 w 1278"/>
              <a:gd name="T63" fmla="*/ 1124 h 1240"/>
              <a:gd name="T64" fmla="*/ 0 w 1278"/>
              <a:gd name="T65" fmla="*/ 1063 h 1240"/>
              <a:gd name="T66" fmla="*/ 66 w 1278"/>
              <a:gd name="T67" fmla="*/ 768 h 1240"/>
              <a:gd name="T68" fmla="*/ 79 w 1278"/>
              <a:gd name="T69" fmla="*/ 781 h 1240"/>
              <a:gd name="T70" fmla="*/ 85 w 1278"/>
              <a:gd name="T71" fmla="*/ 881 h 1240"/>
              <a:gd name="T72" fmla="*/ 130 w 1278"/>
              <a:gd name="T73" fmla="*/ 792 h 1240"/>
              <a:gd name="T74" fmla="*/ 295 w 1278"/>
              <a:gd name="T75" fmla="*/ 846 h 1240"/>
              <a:gd name="T76" fmla="*/ 488 w 1278"/>
              <a:gd name="T77" fmla="*/ 872 h 1240"/>
              <a:gd name="T78" fmla="*/ 526 w 1278"/>
              <a:gd name="T79" fmla="*/ 544 h 1240"/>
              <a:gd name="T80" fmla="*/ 648 w 1278"/>
              <a:gd name="T81" fmla="*/ 252 h 1240"/>
              <a:gd name="T82" fmla="*/ 654 w 1278"/>
              <a:gd name="T83" fmla="*/ 195 h 1240"/>
              <a:gd name="T84" fmla="*/ 691 w 1278"/>
              <a:gd name="T85" fmla="*/ 179 h 1240"/>
              <a:gd name="T86" fmla="*/ 1017 w 1278"/>
              <a:gd name="T87" fmla="*/ 154 h 1240"/>
              <a:gd name="T88" fmla="*/ 1047 w 1278"/>
              <a:gd name="T89" fmla="*/ 99 h 1240"/>
              <a:gd name="T90" fmla="*/ 1093 w 1278"/>
              <a:gd name="T91" fmla="*/ 28 h 1240"/>
              <a:gd name="T92" fmla="*/ 1177 w 1278"/>
              <a:gd name="T93" fmla="*/ 0 h 1240"/>
              <a:gd name="T94" fmla="*/ 1226 w 1278"/>
              <a:gd name="T95" fmla="*/ 22 h 1240"/>
              <a:gd name="T96" fmla="*/ 1273 w 1278"/>
              <a:gd name="T97" fmla="*/ 77 h 1240"/>
              <a:gd name="T98" fmla="*/ 1271 w 1278"/>
              <a:gd name="T99" fmla="*/ 127 h 1240"/>
              <a:gd name="T100" fmla="*/ 1277 w 1278"/>
              <a:gd name="T101" fmla="*/ 146 h 1240"/>
              <a:gd name="T102" fmla="*/ 1268 w 1278"/>
              <a:gd name="T103" fmla="*/ 200 h 1240"/>
              <a:gd name="T104" fmla="*/ 1243 w 1278"/>
              <a:gd name="T105" fmla="*/ 243 h 1240"/>
              <a:gd name="T106" fmla="*/ 1224 w 1278"/>
              <a:gd name="T107" fmla="*/ 250 h 1240"/>
              <a:gd name="T108" fmla="*/ 1215 w 1278"/>
              <a:gd name="T109" fmla="*/ 266 h 1240"/>
              <a:gd name="T110" fmla="*/ 1185 w 1278"/>
              <a:gd name="T111" fmla="*/ 271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78" h="1240">
                <a:moveTo>
                  <a:pt x="1134" y="266"/>
                </a:moveTo>
                <a:lnTo>
                  <a:pt x="1134" y="334"/>
                </a:lnTo>
                <a:lnTo>
                  <a:pt x="1134" y="334"/>
                </a:lnTo>
                <a:lnTo>
                  <a:pt x="1131" y="344"/>
                </a:lnTo>
                <a:lnTo>
                  <a:pt x="1126" y="362"/>
                </a:lnTo>
                <a:lnTo>
                  <a:pt x="1110" y="408"/>
                </a:lnTo>
                <a:lnTo>
                  <a:pt x="1086" y="471"/>
                </a:lnTo>
                <a:lnTo>
                  <a:pt x="1098" y="558"/>
                </a:lnTo>
                <a:lnTo>
                  <a:pt x="1098" y="558"/>
                </a:lnTo>
                <a:lnTo>
                  <a:pt x="1143" y="616"/>
                </a:lnTo>
                <a:lnTo>
                  <a:pt x="1173" y="658"/>
                </a:lnTo>
                <a:lnTo>
                  <a:pt x="1183" y="672"/>
                </a:lnTo>
                <a:lnTo>
                  <a:pt x="1187" y="679"/>
                </a:lnTo>
                <a:lnTo>
                  <a:pt x="1187" y="679"/>
                </a:lnTo>
                <a:lnTo>
                  <a:pt x="1188" y="690"/>
                </a:lnTo>
                <a:lnTo>
                  <a:pt x="1190" y="697"/>
                </a:lnTo>
                <a:lnTo>
                  <a:pt x="1190" y="697"/>
                </a:lnTo>
                <a:lnTo>
                  <a:pt x="1207" y="705"/>
                </a:lnTo>
                <a:lnTo>
                  <a:pt x="1221" y="712"/>
                </a:lnTo>
                <a:lnTo>
                  <a:pt x="1226" y="716"/>
                </a:lnTo>
                <a:lnTo>
                  <a:pt x="1230" y="720"/>
                </a:lnTo>
                <a:lnTo>
                  <a:pt x="1230" y="720"/>
                </a:lnTo>
                <a:lnTo>
                  <a:pt x="1235" y="730"/>
                </a:lnTo>
                <a:lnTo>
                  <a:pt x="1240" y="744"/>
                </a:lnTo>
                <a:lnTo>
                  <a:pt x="1248" y="766"/>
                </a:lnTo>
                <a:lnTo>
                  <a:pt x="1248" y="766"/>
                </a:lnTo>
                <a:lnTo>
                  <a:pt x="1247" y="773"/>
                </a:lnTo>
                <a:lnTo>
                  <a:pt x="1243" y="789"/>
                </a:lnTo>
                <a:lnTo>
                  <a:pt x="1238" y="805"/>
                </a:lnTo>
                <a:lnTo>
                  <a:pt x="1235" y="810"/>
                </a:lnTo>
                <a:lnTo>
                  <a:pt x="1233" y="814"/>
                </a:lnTo>
                <a:lnTo>
                  <a:pt x="1233" y="814"/>
                </a:lnTo>
                <a:lnTo>
                  <a:pt x="1230" y="814"/>
                </a:lnTo>
                <a:lnTo>
                  <a:pt x="1229" y="814"/>
                </a:lnTo>
                <a:lnTo>
                  <a:pt x="1225" y="813"/>
                </a:lnTo>
                <a:lnTo>
                  <a:pt x="1223" y="809"/>
                </a:lnTo>
                <a:lnTo>
                  <a:pt x="1223" y="809"/>
                </a:lnTo>
                <a:lnTo>
                  <a:pt x="1221" y="811"/>
                </a:lnTo>
                <a:lnTo>
                  <a:pt x="1218" y="817"/>
                </a:lnTo>
                <a:lnTo>
                  <a:pt x="1214" y="819"/>
                </a:lnTo>
                <a:lnTo>
                  <a:pt x="1211" y="820"/>
                </a:lnTo>
                <a:lnTo>
                  <a:pt x="1207" y="822"/>
                </a:lnTo>
                <a:lnTo>
                  <a:pt x="1205" y="822"/>
                </a:lnTo>
                <a:lnTo>
                  <a:pt x="1205" y="822"/>
                </a:lnTo>
                <a:lnTo>
                  <a:pt x="1201" y="819"/>
                </a:lnTo>
                <a:lnTo>
                  <a:pt x="1198" y="817"/>
                </a:lnTo>
                <a:lnTo>
                  <a:pt x="1195" y="809"/>
                </a:lnTo>
                <a:lnTo>
                  <a:pt x="1192" y="799"/>
                </a:lnTo>
                <a:lnTo>
                  <a:pt x="1192" y="799"/>
                </a:lnTo>
                <a:lnTo>
                  <a:pt x="1181" y="791"/>
                </a:lnTo>
                <a:lnTo>
                  <a:pt x="1173" y="786"/>
                </a:lnTo>
                <a:lnTo>
                  <a:pt x="1167" y="781"/>
                </a:lnTo>
                <a:lnTo>
                  <a:pt x="1167" y="781"/>
                </a:lnTo>
                <a:lnTo>
                  <a:pt x="1146" y="756"/>
                </a:lnTo>
                <a:lnTo>
                  <a:pt x="1131" y="735"/>
                </a:lnTo>
                <a:lnTo>
                  <a:pt x="1131" y="735"/>
                </a:lnTo>
                <a:lnTo>
                  <a:pt x="1101" y="700"/>
                </a:lnTo>
                <a:lnTo>
                  <a:pt x="1077" y="672"/>
                </a:lnTo>
                <a:lnTo>
                  <a:pt x="1060" y="652"/>
                </a:lnTo>
                <a:lnTo>
                  <a:pt x="1060" y="652"/>
                </a:lnTo>
                <a:lnTo>
                  <a:pt x="1044" y="626"/>
                </a:lnTo>
                <a:lnTo>
                  <a:pt x="1022" y="588"/>
                </a:lnTo>
                <a:lnTo>
                  <a:pt x="1002" y="551"/>
                </a:lnTo>
                <a:lnTo>
                  <a:pt x="997" y="539"/>
                </a:lnTo>
                <a:lnTo>
                  <a:pt x="994" y="532"/>
                </a:lnTo>
                <a:lnTo>
                  <a:pt x="994" y="532"/>
                </a:lnTo>
                <a:lnTo>
                  <a:pt x="992" y="517"/>
                </a:lnTo>
                <a:lnTo>
                  <a:pt x="985" y="492"/>
                </a:lnTo>
                <a:lnTo>
                  <a:pt x="976" y="459"/>
                </a:lnTo>
                <a:lnTo>
                  <a:pt x="877" y="507"/>
                </a:lnTo>
                <a:lnTo>
                  <a:pt x="811" y="583"/>
                </a:lnTo>
                <a:lnTo>
                  <a:pt x="811" y="583"/>
                </a:lnTo>
                <a:lnTo>
                  <a:pt x="868" y="660"/>
                </a:lnTo>
                <a:lnTo>
                  <a:pt x="912" y="718"/>
                </a:lnTo>
                <a:lnTo>
                  <a:pt x="928" y="739"/>
                </a:lnTo>
                <a:lnTo>
                  <a:pt x="938" y="751"/>
                </a:lnTo>
                <a:lnTo>
                  <a:pt x="938" y="751"/>
                </a:lnTo>
                <a:lnTo>
                  <a:pt x="943" y="758"/>
                </a:lnTo>
                <a:lnTo>
                  <a:pt x="950" y="768"/>
                </a:lnTo>
                <a:lnTo>
                  <a:pt x="956" y="780"/>
                </a:lnTo>
                <a:lnTo>
                  <a:pt x="962" y="792"/>
                </a:lnTo>
                <a:lnTo>
                  <a:pt x="966" y="806"/>
                </a:lnTo>
                <a:lnTo>
                  <a:pt x="970" y="820"/>
                </a:lnTo>
                <a:lnTo>
                  <a:pt x="973" y="832"/>
                </a:lnTo>
                <a:lnTo>
                  <a:pt x="974" y="842"/>
                </a:lnTo>
                <a:lnTo>
                  <a:pt x="974" y="842"/>
                </a:lnTo>
                <a:lnTo>
                  <a:pt x="971" y="851"/>
                </a:lnTo>
                <a:lnTo>
                  <a:pt x="967" y="861"/>
                </a:lnTo>
                <a:lnTo>
                  <a:pt x="961" y="870"/>
                </a:lnTo>
                <a:lnTo>
                  <a:pt x="955" y="880"/>
                </a:lnTo>
                <a:lnTo>
                  <a:pt x="943" y="894"/>
                </a:lnTo>
                <a:lnTo>
                  <a:pt x="938" y="900"/>
                </a:lnTo>
                <a:lnTo>
                  <a:pt x="938" y="900"/>
                </a:lnTo>
                <a:lnTo>
                  <a:pt x="844" y="1004"/>
                </a:lnTo>
                <a:lnTo>
                  <a:pt x="780" y="1077"/>
                </a:lnTo>
                <a:lnTo>
                  <a:pt x="758" y="1102"/>
                </a:lnTo>
                <a:lnTo>
                  <a:pt x="750" y="1113"/>
                </a:lnTo>
                <a:lnTo>
                  <a:pt x="750" y="1113"/>
                </a:lnTo>
                <a:lnTo>
                  <a:pt x="749" y="1119"/>
                </a:lnTo>
                <a:lnTo>
                  <a:pt x="748" y="1122"/>
                </a:lnTo>
                <a:lnTo>
                  <a:pt x="747" y="1126"/>
                </a:lnTo>
                <a:lnTo>
                  <a:pt x="748" y="1127"/>
                </a:lnTo>
                <a:lnTo>
                  <a:pt x="750" y="1129"/>
                </a:lnTo>
                <a:lnTo>
                  <a:pt x="750" y="1129"/>
                </a:lnTo>
                <a:lnTo>
                  <a:pt x="794" y="1146"/>
                </a:lnTo>
                <a:lnTo>
                  <a:pt x="837" y="1164"/>
                </a:lnTo>
                <a:lnTo>
                  <a:pt x="837" y="1164"/>
                </a:lnTo>
                <a:lnTo>
                  <a:pt x="842" y="1167"/>
                </a:lnTo>
                <a:lnTo>
                  <a:pt x="847" y="1173"/>
                </a:lnTo>
                <a:lnTo>
                  <a:pt x="849" y="1176"/>
                </a:lnTo>
                <a:lnTo>
                  <a:pt x="852" y="1179"/>
                </a:lnTo>
                <a:lnTo>
                  <a:pt x="852" y="1183"/>
                </a:lnTo>
                <a:lnTo>
                  <a:pt x="852" y="1187"/>
                </a:lnTo>
                <a:lnTo>
                  <a:pt x="844" y="1205"/>
                </a:lnTo>
                <a:lnTo>
                  <a:pt x="910" y="1205"/>
                </a:lnTo>
                <a:lnTo>
                  <a:pt x="910" y="1205"/>
                </a:lnTo>
                <a:lnTo>
                  <a:pt x="907" y="1211"/>
                </a:lnTo>
                <a:lnTo>
                  <a:pt x="904" y="1215"/>
                </a:lnTo>
                <a:lnTo>
                  <a:pt x="903" y="1218"/>
                </a:lnTo>
                <a:lnTo>
                  <a:pt x="882" y="1228"/>
                </a:lnTo>
                <a:lnTo>
                  <a:pt x="882" y="1228"/>
                </a:lnTo>
                <a:lnTo>
                  <a:pt x="709" y="1235"/>
                </a:lnTo>
                <a:lnTo>
                  <a:pt x="589" y="1239"/>
                </a:lnTo>
                <a:lnTo>
                  <a:pt x="550" y="1240"/>
                </a:lnTo>
                <a:lnTo>
                  <a:pt x="533" y="1240"/>
                </a:lnTo>
                <a:lnTo>
                  <a:pt x="533" y="1240"/>
                </a:lnTo>
                <a:lnTo>
                  <a:pt x="530" y="1237"/>
                </a:lnTo>
                <a:lnTo>
                  <a:pt x="530" y="1234"/>
                </a:lnTo>
                <a:lnTo>
                  <a:pt x="531" y="1230"/>
                </a:lnTo>
                <a:lnTo>
                  <a:pt x="531" y="1230"/>
                </a:lnTo>
                <a:lnTo>
                  <a:pt x="535" y="1226"/>
                </a:lnTo>
                <a:lnTo>
                  <a:pt x="538" y="1223"/>
                </a:lnTo>
                <a:lnTo>
                  <a:pt x="544" y="1221"/>
                </a:lnTo>
                <a:lnTo>
                  <a:pt x="551" y="1220"/>
                </a:lnTo>
                <a:lnTo>
                  <a:pt x="551" y="1220"/>
                </a:lnTo>
                <a:lnTo>
                  <a:pt x="568" y="1219"/>
                </a:lnTo>
                <a:lnTo>
                  <a:pt x="592" y="1216"/>
                </a:lnTo>
                <a:lnTo>
                  <a:pt x="622" y="1212"/>
                </a:lnTo>
                <a:lnTo>
                  <a:pt x="622" y="1212"/>
                </a:lnTo>
                <a:lnTo>
                  <a:pt x="616" y="1195"/>
                </a:lnTo>
                <a:lnTo>
                  <a:pt x="611" y="1179"/>
                </a:lnTo>
                <a:lnTo>
                  <a:pt x="610" y="1173"/>
                </a:lnTo>
                <a:lnTo>
                  <a:pt x="610" y="1169"/>
                </a:lnTo>
                <a:lnTo>
                  <a:pt x="610" y="1169"/>
                </a:lnTo>
                <a:lnTo>
                  <a:pt x="613" y="1162"/>
                </a:lnTo>
                <a:lnTo>
                  <a:pt x="617" y="1153"/>
                </a:lnTo>
                <a:lnTo>
                  <a:pt x="622" y="1144"/>
                </a:lnTo>
                <a:lnTo>
                  <a:pt x="649" y="1124"/>
                </a:lnTo>
                <a:lnTo>
                  <a:pt x="811" y="855"/>
                </a:lnTo>
                <a:lnTo>
                  <a:pt x="700" y="771"/>
                </a:lnTo>
                <a:lnTo>
                  <a:pt x="700" y="771"/>
                </a:lnTo>
                <a:lnTo>
                  <a:pt x="662" y="872"/>
                </a:lnTo>
                <a:lnTo>
                  <a:pt x="634" y="943"/>
                </a:lnTo>
                <a:lnTo>
                  <a:pt x="623" y="969"/>
                </a:lnTo>
                <a:lnTo>
                  <a:pt x="617" y="981"/>
                </a:lnTo>
                <a:lnTo>
                  <a:pt x="617" y="981"/>
                </a:lnTo>
                <a:lnTo>
                  <a:pt x="612" y="985"/>
                </a:lnTo>
                <a:lnTo>
                  <a:pt x="603" y="990"/>
                </a:lnTo>
                <a:lnTo>
                  <a:pt x="582" y="1001"/>
                </a:lnTo>
                <a:lnTo>
                  <a:pt x="560" y="1008"/>
                </a:lnTo>
                <a:lnTo>
                  <a:pt x="549" y="1012"/>
                </a:lnTo>
                <a:lnTo>
                  <a:pt x="549" y="1012"/>
                </a:lnTo>
                <a:lnTo>
                  <a:pt x="385" y="970"/>
                </a:lnTo>
                <a:lnTo>
                  <a:pt x="221" y="928"/>
                </a:lnTo>
                <a:lnTo>
                  <a:pt x="186" y="943"/>
                </a:lnTo>
                <a:lnTo>
                  <a:pt x="153" y="966"/>
                </a:lnTo>
                <a:lnTo>
                  <a:pt x="153" y="966"/>
                </a:lnTo>
                <a:lnTo>
                  <a:pt x="144" y="979"/>
                </a:lnTo>
                <a:lnTo>
                  <a:pt x="123" y="1006"/>
                </a:lnTo>
                <a:lnTo>
                  <a:pt x="99" y="1034"/>
                </a:lnTo>
                <a:lnTo>
                  <a:pt x="90" y="1044"/>
                </a:lnTo>
                <a:lnTo>
                  <a:pt x="87" y="1046"/>
                </a:lnTo>
                <a:lnTo>
                  <a:pt x="84" y="1047"/>
                </a:lnTo>
                <a:lnTo>
                  <a:pt x="84" y="1047"/>
                </a:lnTo>
                <a:lnTo>
                  <a:pt x="80" y="1047"/>
                </a:lnTo>
                <a:lnTo>
                  <a:pt x="76" y="1046"/>
                </a:lnTo>
                <a:lnTo>
                  <a:pt x="71" y="1042"/>
                </a:lnTo>
                <a:lnTo>
                  <a:pt x="68" y="1037"/>
                </a:lnTo>
                <a:lnTo>
                  <a:pt x="66" y="1035"/>
                </a:lnTo>
                <a:lnTo>
                  <a:pt x="66" y="1035"/>
                </a:lnTo>
                <a:lnTo>
                  <a:pt x="62" y="1022"/>
                </a:lnTo>
                <a:lnTo>
                  <a:pt x="60" y="1016"/>
                </a:lnTo>
                <a:lnTo>
                  <a:pt x="59" y="1014"/>
                </a:lnTo>
                <a:lnTo>
                  <a:pt x="59" y="1014"/>
                </a:lnTo>
                <a:lnTo>
                  <a:pt x="55" y="1018"/>
                </a:lnTo>
                <a:lnTo>
                  <a:pt x="47" y="1025"/>
                </a:lnTo>
                <a:lnTo>
                  <a:pt x="36" y="1032"/>
                </a:lnTo>
                <a:lnTo>
                  <a:pt x="21" y="1124"/>
                </a:lnTo>
                <a:lnTo>
                  <a:pt x="21" y="1124"/>
                </a:lnTo>
                <a:lnTo>
                  <a:pt x="14" y="1125"/>
                </a:lnTo>
                <a:lnTo>
                  <a:pt x="9" y="1125"/>
                </a:lnTo>
                <a:lnTo>
                  <a:pt x="8" y="1124"/>
                </a:lnTo>
                <a:lnTo>
                  <a:pt x="8" y="1124"/>
                </a:lnTo>
                <a:lnTo>
                  <a:pt x="8" y="1124"/>
                </a:lnTo>
                <a:lnTo>
                  <a:pt x="8" y="1113"/>
                </a:lnTo>
                <a:lnTo>
                  <a:pt x="4" y="1094"/>
                </a:lnTo>
                <a:lnTo>
                  <a:pt x="0" y="1063"/>
                </a:lnTo>
                <a:lnTo>
                  <a:pt x="0" y="1063"/>
                </a:lnTo>
                <a:lnTo>
                  <a:pt x="9" y="1014"/>
                </a:lnTo>
                <a:lnTo>
                  <a:pt x="31" y="913"/>
                </a:lnTo>
                <a:lnTo>
                  <a:pt x="54" y="813"/>
                </a:lnTo>
                <a:lnTo>
                  <a:pt x="61" y="781"/>
                </a:lnTo>
                <a:lnTo>
                  <a:pt x="65" y="771"/>
                </a:lnTo>
                <a:lnTo>
                  <a:pt x="66" y="768"/>
                </a:lnTo>
                <a:lnTo>
                  <a:pt x="66" y="768"/>
                </a:lnTo>
                <a:lnTo>
                  <a:pt x="71" y="770"/>
                </a:lnTo>
                <a:lnTo>
                  <a:pt x="75" y="772"/>
                </a:lnTo>
                <a:lnTo>
                  <a:pt x="78" y="776"/>
                </a:lnTo>
                <a:lnTo>
                  <a:pt x="79" y="781"/>
                </a:lnTo>
                <a:lnTo>
                  <a:pt x="79" y="781"/>
                </a:lnTo>
                <a:lnTo>
                  <a:pt x="73" y="834"/>
                </a:lnTo>
                <a:lnTo>
                  <a:pt x="66" y="885"/>
                </a:lnTo>
                <a:lnTo>
                  <a:pt x="66" y="885"/>
                </a:lnTo>
                <a:lnTo>
                  <a:pt x="75" y="885"/>
                </a:lnTo>
                <a:lnTo>
                  <a:pt x="81" y="882"/>
                </a:lnTo>
                <a:lnTo>
                  <a:pt x="85" y="881"/>
                </a:lnTo>
                <a:lnTo>
                  <a:pt x="87" y="880"/>
                </a:lnTo>
                <a:lnTo>
                  <a:pt x="87" y="880"/>
                </a:lnTo>
                <a:lnTo>
                  <a:pt x="108" y="832"/>
                </a:lnTo>
                <a:lnTo>
                  <a:pt x="116" y="815"/>
                </a:lnTo>
                <a:lnTo>
                  <a:pt x="123" y="801"/>
                </a:lnTo>
                <a:lnTo>
                  <a:pt x="130" y="792"/>
                </a:lnTo>
                <a:lnTo>
                  <a:pt x="132" y="789"/>
                </a:lnTo>
                <a:lnTo>
                  <a:pt x="135" y="789"/>
                </a:lnTo>
                <a:lnTo>
                  <a:pt x="178" y="789"/>
                </a:lnTo>
                <a:lnTo>
                  <a:pt x="259" y="839"/>
                </a:lnTo>
                <a:lnTo>
                  <a:pt x="259" y="839"/>
                </a:lnTo>
                <a:lnTo>
                  <a:pt x="295" y="846"/>
                </a:lnTo>
                <a:lnTo>
                  <a:pt x="373" y="858"/>
                </a:lnTo>
                <a:lnTo>
                  <a:pt x="415" y="866"/>
                </a:lnTo>
                <a:lnTo>
                  <a:pt x="452" y="871"/>
                </a:lnTo>
                <a:lnTo>
                  <a:pt x="478" y="874"/>
                </a:lnTo>
                <a:lnTo>
                  <a:pt x="485" y="874"/>
                </a:lnTo>
                <a:lnTo>
                  <a:pt x="488" y="872"/>
                </a:lnTo>
                <a:lnTo>
                  <a:pt x="513" y="692"/>
                </a:lnTo>
                <a:lnTo>
                  <a:pt x="513" y="692"/>
                </a:lnTo>
                <a:lnTo>
                  <a:pt x="518" y="560"/>
                </a:lnTo>
                <a:lnTo>
                  <a:pt x="518" y="560"/>
                </a:lnTo>
                <a:lnTo>
                  <a:pt x="521" y="554"/>
                </a:lnTo>
                <a:lnTo>
                  <a:pt x="526" y="544"/>
                </a:lnTo>
                <a:lnTo>
                  <a:pt x="540" y="513"/>
                </a:lnTo>
                <a:lnTo>
                  <a:pt x="561" y="471"/>
                </a:lnTo>
                <a:lnTo>
                  <a:pt x="637" y="382"/>
                </a:lnTo>
                <a:lnTo>
                  <a:pt x="637" y="382"/>
                </a:lnTo>
                <a:lnTo>
                  <a:pt x="644" y="306"/>
                </a:lnTo>
                <a:lnTo>
                  <a:pt x="648" y="252"/>
                </a:lnTo>
                <a:lnTo>
                  <a:pt x="651" y="223"/>
                </a:lnTo>
                <a:lnTo>
                  <a:pt x="651" y="223"/>
                </a:lnTo>
                <a:lnTo>
                  <a:pt x="651" y="211"/>
                </a:lnTo>
                <a:lnTo>
                  <a:pt x="651" y="206"/>
                </a:lnTo>
                <a:lnTo>
                  <a:pt x="653" y="200"/>
                </a:lnTo>
                <a:lnTo>
                  <a:pt x="654" y="195"/>
                </a:lnTo>
                <a:lnTo>
                  <a:pt x="658" y="190"/>
                </a:lnTo>
                <a:lnTo>
                  <a:pt x="664" y="184"/>
                </a:lnTo>
                <a:lnTo>
                  <a:pt x="674" y="182"/>
                </a:lnTo>
                <a:lnTo>
                  <a:pt x="674" y="182"/>
                </a:lnTo>
                <a:lnTo>
                  <a:pt x="681" y="181"/>
                </a:lnTo>
                <a:lnTo>
                  <a:pt x="691" y="179"/>
                </a:lnTo>
                <a:lnTo>
                  <a:pt x="717" y="179"/>
                </a:lnTo>
                <a:lnTo>
                  <a:pt x="749" y="179"/>
                </a:lnTo>
                <a:lnTo>
                  <a:pt x="783" y="181"/>
                </a:lnTo>
                <a:lnTo>
                  <a:pt x="846" y="184"/>
                </a:lnTo>
                <a:lnTo>
                  <a:pt x="872" y="187"/>
                </a:lnTo>
                <a:lnTo>
                  <a:pt x="1017" y="154"/>
                </a:lnTo>
                <a:lnTo>
                  <a:pt x="1045" y="140"/>
                </a:lnTo>
                <a:lnTo>
                  <a:pt x="1045" y="140"/>
                </a:lnTo>
                <a:lnTo>
                  <a:pt x="1044" y="132"/>
                </a:lnTo>
                <a:lnTo>
                  <a:pt x="1045" y="125"/>
                </a:lnTo>
                <a:lnTo>
                  <a:pt x="1045" y="113"/>
                </a:lnTo>
                <a:lnTo>
                  <a:pt x="1047" y="99"/>
                </a:lnTo>
                <a:lnTo>
                  <a:pt x="1053" y="85"/>
                </a:lnTo>
                <a:lnTo>
                  <a:pt x="1060" y="70"/>
                </a:lnTo>
                <a:lnTo>
                  <a:pt x="1070" y="54"/>
                </a:lnTo>
                <a:lnTo>
                  <a:pt x="1070" y="54"/>
                </a:lnTo>
                <a:lnTo>
                  <a:pt x="1082" y="40"/>
                </a:lnTo>
                <a:lnTo>
                  <a:pt x="1093" y="28"/>
                </a:lnTo>
                <a:lnTo>
                  <a:pt x="1105" y="18"/>
                </a:lnTo>
                <a:lnTo>
                  <a:pt x="1117" y="11"/>
                </a:lnTo>
                <a:lnTo>
                  <a:pt x="1130" y="6"/>
                </a:lnTo>
                <a:lnTo>
                  <a:pt x="1144" y="2"/>
                </a:lnTo>
                <a:lnTo>
                  <a:pt x="1159" y="0"/>
                </a:lnTo>
                <a:lnTo>
                  <a:pt x="1177" y="0"/>
                </a:lnTo>
                <a:lnTo>
                  <a:pt x="1177" y="0"/>
                </a:lnTo>
                <a:lnTo>
                  <a:pt x="1186" y="2"/>
                </a:lnTo>
                <a:lnTo>
                  <a:pt x="1195" y="4"/>
                </a:lnTo>
                <a:lnTo>
                  <a:pt x="1204" y="8"/>
                </a:lnTo>
                <a:lnTo>
                  <a:pt x="1211" y="12"/>
                </a:lnTo>
                <a:lnTo>
                  <a:pt x="1226" y="22"/>
                </a:lnTo>
                <a:lnTo>
                  <a:pt x="1240" y="33"/>
                </a:lnTo>
                <a:lnTo>
                  <a:pt x="1252" y="46"/>
                </a:lnTo>
                <a:lnTo>
                  <a:pt x="1261" y="56"/>
                </a:lnTo>
                <a:lnTo>
                  <a:pt x="1271" y="72"/>
                </a:lnTo>
                <a:lnTo>
                  <a:pt x="1271" y="72"/>
                </a:lnTo>
                <a:lnTo>
                  <a:pt x="1273" y="77"/>
                </a:lnTo>
                <a:lnTo>
                  <a:pt x="1275" y="83"/>
                </a:lnTo>
                <a:lnTo>
                  <a:pt x="1276" y="96"/>
                </a:lnTo>
                <a:lnTo>
                  <a:pt x="1276" y="107"/>
                </a:lnTo>
                <a:lnTo>
                  <a:pt x="1276" y="112"/>
                </a:lnTo>
                <a:lnTo>
                  <a:pt x="1276" y="112"/>
                </a:lnTo>
                <a:lnTo>
                  <a:pt x="1271" y="127"/>
                </a:lnTo>
                <a:lnTo>
                  <a:pt x="1271" y="127"/>
                </a:lnTo>
                <a:lnTo>
                  <a:pt x="1275" y="131"/>
                </a:lnTo>
                <a:lnTo>
                  <a:pt x="1277" y="135"/>
                </a:lnTo>
                <a:lnTo>
                  <a:pt x="1278" y="138"/>
                </a:lnTo>
                <a:lnTo>
                  <a:pt x="1278" y="138"/>
                </a:lnTo>
                <a:lnTo>
                  <a:pt x="1277" y="146"/>
                </a:lnTo>
                <a:lnTo>
                  <a:pt x="1271" y="163"/>
                </a:lnTo>
                <a:lnTo>
                  <a:pt x="1263" y="184"/>
                </a:lnTo>
                <a:lnTo>
                  <a:pt x="1263" y="184"/>
                </a:lnTo>
                <a:lnTo>
                  <a:pt x="1264" y="187"/>
                </a:lnTo>
                <a:lnTo>
                  <a:pt x="1268" y="196"/>
                </a:lnTo>
                <a:lnTo>
                  <a:pt x="1268" y="200"/>
                </a:lnTo>
                <a:lnTo>
                  <a:pt x="1270" y="205"/>
                </a:lnTo>
                <a:lnTo>
                  <a:pt x="1268" y="207"/>
                </a:lnTo>
                <a:lnTo>
                  <a:pt x="1266" y="210"/>
                </a:lnTo>
                <a:lnTo>
                  <a:pt x="1266" y="210"/>
                </a:lnTo>
                <a:lnTo>
                  <a:pt x="1251" y="215"/>
                </a:lnTo>
                <a:lnTo>
                  <a:pt x="1243" y="243"/>
                </a:lnTo>
                <a:lnTo>
                  <a:pt x="1243" y="243"/>
                </a:lnTo>
                <a:lnTo>
                  <a:pt x="1237" y="243"/>
                </a:lnTo>
                <a:lnTo>
                  <a:pt x="1231" y="243"/>
                </a:lnTo>
                <a:lnTo>
                  <a:pt x="1228" y="245"/>
                </a:lnTo>
                <a:lnTo>
                  <a:pt x="1228" y="245"/>
                </a:lnTo>
                <a:lnTo>
                  <a:pt x="1224" y="250"/>
                </a:lnTo>
                <a:lnTo>
                  <a:pt x="1223" y="256"/>
                </a:lnTo>
                <a:lnTo>
                  <a:pt x="1223" y="256"/>
                </a:lnTo>
                <a:lnTo>
                  <a:pt x="1221" y="257"/>
                </a:lnTo>
                <a:lnTo>
                  <a:pt x="1220" y="258"/>
                </a:lnTo>
                <a:lnTo>
                  <a:pt x="1215" y="266"/>
                </a:lnTo>
                <a:lnTo>
                  <a:pt x="1215" y="266"/>
                </a:lnTo>
                <a:lnTo>
                  <a:pt x="1211" y="270"/>
                </a:lnTo>
                <a:lnTo>
                  <a:pt x="1207" y="273"/>
                </a:lnTo>
                <a:lnTo>
                  <a:pt x="1202" y="275"/>
                </a:lnTo>
                <a:lnTo>
                  <a:pt x="1197" y="276"/>
                </a:lnTo>
                <a:lnTo>
                  <a:pt x="1197" y="276"/>
                </a:lnTo>
                <a:lnTo>
                  <a:pt x="1185" y="271"/>
                </a:lnTo>
                <a:lnTo>
                  <a:pt x="1165" y="263"/>
                </a:lnTo>
                <a:lnTo>
                  <a:pt x="1139" y="253"/>
                </a:lnTo>
                <a:lnTo>
                  <a:pt x="1134" y="2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11606BFB-0443-4081-9C5B-38FAF1765804}"/>
              </a:ext>
            </a:extLst>
          </p:cNvPr>
          <p:cNvSpPr>
            <a:spLocks noEditPoints="1"/>
          </p:cNvSpPr>
          <p:nvPr/>
        </p:nvSpPr>
        <p:spPr bwMode="auto">
          <a:xfrm>
            <a:off x="668618" y="2848997"/>
            <a:ext cx="1129737" cy="1519101"/>
          </a:xfrm>
          <a:custGeom>
            <a:avLst/>
            <a:gdLst>
              <a:gd name="T0" fmla="*/ 771 w 972"/>
              <a:gd name="T1" fmla="*/ 24 h 1307"/>
              <a:gd name="T2" fmla="*/ 802 w 972"/>
              <a:gd name="T3" fmla="*/ 1 h 1307"/>
              <a:gd name="T4" fmla="*/ 906 w 972"/>
              <a:gd name="T5" fmla="*/ 16 h 1307"/>
              <a:gd name="T6" fmla="*/ 958 w 972"/>
              <a:gd name="T7" fmla="*/ 44 h 1307"/>
              <a:gd name="T8" fmla="*/ 971 w 972"/>
              <a:gd name="T9" fmla="*/ 96 h 1307"/>
              <a:gd name="T10" fmla="*/ 970 w 972"/>
              <a:gd name="T11" fmla="*/ 174 h 1307"/>
              <a:gd name="T12" fmla="*/ 932 w 972"/>
              <a:gd name="T13" fmla="*/ 203 h 1307"/>
              <a:gd name="T14" fmla="*/ 901 w 972"/>
              <a:gd name="T15" fmla="*/ 233 h 1307"/>
              <a:gd name="T16" fmla="*/ 872 w 972"/>
              <a:gd name="T17" fmla="*/ 257 h 1307"/>
              <a:gd name="T18" fmla="*/ 848 w 972"/>
              <a:gd name="T19" fmla="*/ 254 h 1307"/>
              <a:gd name="T20" fmla="*/ 802 w 972"/>
              <a:gd name="T21" fmla="*/ 269 h 1307"/>
              <a:gd name="T22" fmla="*/ 754 w 972"/>
              <a:gd name="T23" fmla="*/ 236 h 1307"/>
              <a:gd name="T24" fmla="*/ 749 w 972"/>
              <a:gd name="T25" fmla="*/ 270 h 1307"/>
              <a:gd name="T26" fmla="*/ 743 w 972"/>
              <a:gd name="T27" fmla="*/ 415 h 1307"/>
              <a:gd name="T28" fmla="*/ 743 w 972"/>
              <a:gd name="T29" fmla="*/ 520 h 1307"/>
              <a:gd name="T30" fmla="*/ 866 w 972"/>
              <a:gd name="T31" fmla="*/ 589 h 1307"/>
              <a:gd name="T32" fmla="*/ 927 w 972"/>
              <a:gd name="T33" fmla="*/ 609 h 1307"/>
              <a:gd name="T34" fmla="*/ 946 w 972"/>
              <a:gd name="T35" fmla="*/ 638 h 1307"/>
              <a:gd name="T36" fmla="*/ 936 w 972"/>
              <a:gd name="T37" fmla="*/ 667 h 1307"/>
              <a:gd name="T38" fmla="*/ 898 w 972"/>
              <a:gd name="T39" fmla="*/ 679 h 1307"/>
              <a:gd name="T40" fmla="*/ 722 w 972"/>
              <a:gd name="T41" fmla="*/ 610 h 1307"/>
              <a:gd name="T42" fmla="*/ 674 w 972"/>
              <a:gd name="T43" fmla="*/ 589 h 1307"/>
              <a:gd name="T44" fmla="*/ 504 w 972"/>
              <a:gd name="T45" fmla="*/ 424 h 1307"/>
              <a:gd name="T46" fmla="*/ 698 w 972"/>
              <a:gd name="T47" fmla="*/ 696 h 1307"/>
              <a:gd name="T48" fmla="*/ 732 w 972"/>
              <a:gd name="T49" fmla="*/ 768 h 1307"/>
              <a:gd name="T50" fmla="*/ 655 w 972"/>
              <a:gd name="T51" fmla="*/ 940 h 1307"/>
              <a:gd name="T52" fmla="*/ 661 w 972"/>
              <a:gd name="T53" fmla="*/ 1204 h 1307"/>
              <a:gd name="T54" fmla="*/ 670 w 972"/>
              <a:gd name="T55" fmla="*/ 1218 h 1307"/>
              <a:gd name="T56" fmla="*/ 768 w 972"/>
              <a:gd name="T57" fmla="*/ 1275 h 1307"/>
              <a:gd name="T58" fmla="*/ 424 w 972"/>
              <a:gd name="T59" fmla="*/ 1306 h 1307"/>
              <a:gd name="T60" fmla="*/ 359 w 972"/>
              <a:gd name="T61" fmla="*/ 1289 h 1307"/>
              <a:gd name="T62" fmla="*/ 434 w 972"/>
              <a:gd name="T63" fmla="*/ 1229 h 1307"/>
              <a:gd name="T64" fmla="*/ 418 w 972"/>
              <a:gd name="T65" fmla="*/ 1184 h 1307"/>
              <a:gd name="T66" fmla="*/ 455 w 972"/>
              <a:gd name="T67" fmla="*/ 1125 h 1307"/>
              <a:gd name="T68" fmla="*/ 476 w 972"/>
              <a:gd name="T69" fmla="*/ 816 h 1307"/>
              <a:gd name="T70" fmla="*/ 479 w 972"/>
              <a:gd name="T71" fmla="*/ 855 h 1307"/>
              <a:gd name="T72" fmla="*/ 441 w 972"/>
              <a:gd name="T73" fmla="*/ 917 h 1307"/>
              <a:gd name="T74" fmla="*/ 260 w 972"/>
              <a:gd name="T75" fmla="*/ 1161 h 1307"/>
              <a:gd name="T76" fmla="*/ 293 w 972"/>
              <a:gd name="T77" fmla="*/ 1195 h 1307"/>
              <a:gd name="T78" fmla="*/ 348 w 972"/>
              <a:gd name="T79" fmla="*/ 1217 h 1307"/>
              <a:gd name="T80" fmla="*/ 156 w 972"/>
              <a:gd name="T81" fmla="*/ 1254 h 1307"/>
              <a:gd name="T82" fmla="*/ 0 w 972"/>
              <a:gd name="T83" fmla="*/ 1255 h 1307"/>
              <a:gd name="T84" fmla="*/ 80 w 972"/>
              <a:gd name="T85" fmla="*/ 1227 h 1307"/>
              <a:gd name="T86" fmla="*/ 94 w 972"/>
              <a:gd name="T87" fmla="*/ 1208 h 1307"/>
              <a:gd name="T88" fmla="*/ 89 w 972"/>
              <a:gd name="T89" fmla="*/ 1176 h 1307"/>
              <a:gd name="T90" fmla="*/ 135 w 972"/>
              <a:gd name="T91" fmla="*/ 1123 h 1307"/>
              <a:gd name="T92" fmla="*/ 326 w 972"/>
              <a:gd name="T93" fmla="*/ 861 h 1307"/>
              <a:gd name="T94" fmla="*/ 345 w 972"/>
              <a:gd name="T95" fmla="*/ 823 h 1307"/>
              <a:gd name="T96" fmla="*/ 180 w 972"/>
              <a:gd name="T97" fmla="*/ 633 h 1307"/>
              <a:gd name="T98" fmla="*/ 164 w 972"/>
              <a:gd name="T99" fmla="*/ 545 h 1307"/>
              <a:gd name="T100" fmla="*/ 169 w 972"/>
              <a:gd name="T101" fmla="*/ 454 h 1307"/>
              <a:gd name="T102" fmla="*/ 302 w 972"/>
              <a:gd name="T103" fmla="*/ 302 h 1307"/>
              <a:gd name="T104" fmla="*/ 279 w 972"/>
              <a:gd name="T105" fmla="*/ 135 h 1307"/>
              <a:gd name="T106" fmla="*/ 282 w 972"/>
              <a:gd name="T107" fmla="*/ 97 h 1307"/>
              <a:gd name="T108" fmla="*/ 306 w 972"/>
              <a:gd name="T109" fmla="*/ 83 h 1307"/>
              <a:gd name="T110" fmla="*/ 538 w 972"/>
              <a:gd name="T111" fmla="*/ 61 h 1307"/>
              <a:gd name="T112" fmla="*/ 413 w 972"/>
              <a:gd name="T113" fmla="*/ 171 h 1307"/>
              <a:gd name="T114" fmla="*/ 381 w 972"/>
              <a:gd name="T115" fmla="*/ 162 h 1307"/>
              <a:gd name="T116" fmla="*/ 377 w 972"/>
              <a:gd name="T117" fmla="*/ 219 h 1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72" h="1307">
                <a:moveTo>
                  <a:pt x="722" y="77"/>
                </a:moveTo>
                <a:lnTo>
                  <a:pt x="757" y="44"/>
                </a:lnTo>
                <a:lnTo>
                  <a:pt x="757" y="44"/>
                </a:lnTo>
                <a:lnTo>
                  <a:pt x="760" y="38"/>
                </a:lnTo>
                <a:lnTo>
                  <a:pt x="771" y="24"/>
                </a:lnTo>
                <a:lnTo>
                  <a:pt x="777" y="16"/>
                </a:lnTo>
                <a:lnTo>
                  <a:pt x="786" y="10"/>
                </a:lnTo>
                <a:lnTo>
                  <a:pt x="793" y="3"/>
                </a:lnTo>
                <a:lnTo>
                  <a:pt x="802" y="1"/>
                </a:lnTo>
                <a:lnTo>
                  <a:pt x="802" y="1"/>
                </a:lnTo>
                <a:lnTo>
                  <a:pt x="815" y="0"/>
                </a:lnTo>
                <a:lnTo>
                  <a:pt x="834" y="1"/>
                </a:lnTo>
                <a:lnTo>
                  <a:pt x="857" y="3"/>
                </a:lnTo>
                <a:lnTo>
                  <a:pt x="882" y="9"/>
                </a:lnTo>
                <a:lnTo>
                  <a:pt x="906" y="16"/>
                </a:lnTo>
                <a:lnTo>
                  <a:pt x="929" y="24"/>
                </a:lnTo>
                <a:lnTo>
                  <a:pt x="938" y="29"/>
                </a:lnTo>
                <a:lnTo>
                  <a:pt x="947" y="33"/>
                </a:lnTo>
                <a:lnTo>
                  <a:pt x="953" y="39"/>
                </a:lnTo>
                <a:lnTo>
                  <a:pt x="958" y="44"/>
                </a:lnTo>
                <a:lnTo>
                  <a:pt x="958" y="44"/>
                </a:lnTo>
                <a:lnTo>
                  <a:pt x="961" y="50"/>
                </a:lnTo>
                <a:lnTo>
                  <a:pt x="965" y="58"/>
                </a:lnTo>
                <a:lnTo>
                  <a:pt x="969" y="76"/>
                </a:lnTo>
                <a:lnTo>
                  <a:pt x="971" y="96"/>
                </a:lnTo>
                <a:lnTo>
                  <a:pt x="972" y="118"/>
                </a:lnTo>
                <a:lnTo>
                  <a:pt x="972" y="137"/>
                </a:lnTo>
                <a:lnTo>
                  <a:pt x="972" y="155"/>
                </a:lnTo>
                <a:lnTo>
                  <a:pt x="970" y="174"/>
                </a:lnTo>
                <a:lnTo>
                  <a:pt x="970" y="174"/>
                </a:lnTo>
                <a:lnTo>
                  <a:pt x="967" y="177"/>
                </a:lnTo>
                <a:lnTo>
                  <a:pt x="964" y="181"/>
                </a:lnTo>
                <a:lnTo>
                  <a:pt x="950" y="191"/>
                </a:lnTo>
                <a:lnTo>
                  <a:pt x="932" y="203"/>
                </a:lnTo>
                <a:lnTo>
                  <a:pt x="932" y="203"/>
                </a:lnTo>
                <a:lnTo>
                  <a:pt x="932" y="207"/>
                </a:lnTo>
                <a:lnTo>
                  <a:pt x="931" y="210"/>
                </a:lnTo>
                <a:lnTo>
                  <a:pt x="927" y="214"/>
                </a:lnTo>
                <a:lnTo>
                  <a:pt x="927" y="214"/>
                </a:lnTo>
                <a:lnTo>
                  <a:pt x="901" y="233"/>
                </a:lnTo>
                <a:lnTo>
                  <a:pt x="878" y="248"/>
                </a:lnTo>
                <a:lnTo>
                  <a:pt x="878" y="248"/>
                </a:lnTo>
                <a:lnTo>
                  <a:pt x="877" y="254"/>
                </a:lnTo>
                <a:lnTo>
                  <a:pt x="873" y="256"/>
                </a:lnTo>
                <a:lnTo>
                  <a:pt x="872" y="257"/>
                </a:lnTo>
                <a:lnTo>
                  <a:pt x="870" y="257"/>
                </a:lnTo>
                <a:lnTo>
                  <a:pt x="870" y="257"/>
                </a:lnTo>
                <a:lnTo>
                  <a:pt x="863" y="257"/>
                </a:lnTo>
                <a:lnTo>
                  <a:pt x="856" y="256"/>
                </a:lnTo>
                <a:lnTo>
                  <a:pt x="848" y="254"/>
                </a:lnTo>
                <a:lnTo>
                  <a:pt x="848" y="254"/>
                </a:lnTo>
                <a:lnTo>
                  <a:pt x="842" y="256"/>
                </a:lnTo>
                <a:lnTo>
                  <a:pt x="826" y="262"/>
                </a:lnTo>
                <a:lnTo>
                  <a:pt x="810" y="267"/>
                </a:lnTo>
                <a:lnTo>
                  <a:pt x="802" y="269"/>
                </a:lnTo>
                <a:lnTo>
                  <a:pt x="797" y="267"/>
                </a:lnTo>
                <a:lnTo>
                  <a:pt x="797" y="267"/>
                </a:lnTo>
                <a:lnTo>
                  <a:pt x="786" y="261"/>
                </a:lnTo>
                <a:lnTo>
                  <a:pt x="772" y="250"/>
                </a:lnTo>
                <a:lnTo>
                  <a:pt x="754" y="236"/>
                </a:lnTo>
                <a:lnTo>
                  <a:pt x="754" y="236"/>
                </a:lnTo>
                <a:lnTo>
                  <a:pt x="750" y="250"/>
                </a:lnTo>
                <a:lnTo>
                  <a:pt x="749" y="261"/>
                </a:lnTo>
                <a:lnTo>
                  <a:pt x="749" y="266"/>
                </a:lnTo>
                <a:lnTo>
                  <a:pt x="749" y="270"/>
                </a:lnTo>
                <a:lnTo>
                  <a:pt x="749" y="270"/>
                </a:lnTo>
                <a:lnTo>
                  <a:pt x="750" y="278"/>
                </a:lnTo>
                <a:lnTo>
                  <a:pt x="749" y="293"/>
                </a:lnTo>
                <a:lnTo>
                  <a:pt x="748" y="336"/>
                </a:lnTo>
                <a:lnTo>
                  <a:pt x="743" y="415"/>
                </a:lnTo>
                <a:lnTo>
                  <a:pt x="743" y="415"/>
                </a:lnTo>
                <a:lnTo>
                  <a:pt x="741" y="441"/>
                </a:lnTo>
                <a:lnTo>
                  <a:pt x="741" y="477"/>
                </a:lnTo>
                <a:lnTo>
                  <a:pt x="743" y="520"/>
                </a:lnTo>
                <a:lnTo>
                  <a:pt x="743" y="520"/>
                </a:lnTo>
                <a:lnTo>
                  <a:pt x="800" y="552"/>
                </a:lnTo>
                <a:lnTo>
                  <a:pt x="842" y="575"/>
                </a:lnTo>
                <a:lnTo>
                  <a:pt x="862" y="587"/>
                </a:lnTo>
                <a:lnTo>
                  <a:pt x="862" y="587"/>
                </a:lnTo>
                <a:lnTo>
                  <a:pt x="866" y="589"/>
                </a:lnTo>
                <a:lnTo>
                  <a:pt x="873" y="591"/>
                </a:lnTo>
                <a:lnTo>
                  <a:pt x="892" y="597"/>
                </a:lnTo>
                <a:lnTo>
                  <a:pt x="914" y="604"/>
                </a:lnTo>
                <a:lnTo>
                  <a:pt x="922" y="606"/>
                </a:lnTo>
                <a:lnTo>
                  <a:pt x="927" y="609"/>
                </a:lnTo>
                <a:lnTo>
                  <a:pt x="927" y="609"/>
                </a:lnTo>
                <a:lnTo>
                  <a:pt x="933" y="615"/>
                </a:lnTo>
                <a:lnTo>
                  <a:pt x="939" y="622"/>
                </a:lnTo>
                <a:lnTo>
                  <a:pt x="944" y="630"/>
                </a:lnTo>
                <a:lnTo>
                  <a:pt x="946" y="638"/>
                </a:lnTo>
                <a:lnTo>
                  <a:pt x="946" y="638"/>
                </a:lnTo>
                <a:lnTo>
                  <a:pt x="946" y="642"/>
                </a:lnTo>
                <a:lnTo>
                  <a:pt x="944" y="648"/>
                </a:lnTo>
                <a:lnTo>
                  <a:pt x="939" y="661"/>
                </a:lnTo>
                <a:lnTo>
                  <a:pt x="936" y="667"/>
                </a:lnTo>
                <a:lnTo>
                  <a:pt x="932" y="674"/>
                </a:lnTo>
                <a:lnTo>
                  <a:pt x="927" y="677"/>
                </a:lnTo>
                <a:lnTo>
                  <a:pt x="922" y="679"/>
                </a:lnTo>
                <a:lnTo>
                  <a:pt x="922" y="679"/>
                </a:lnTo>
                <a:lnTo>
                  <a:pt x="898" y="679"/>
                </a:lnTo>
                <a:lnTo>
                  <a:pt x="884" y="679"/>
                </a:lnTo>
                <a:lnTo>
                  <a:pt x="854" y="649"/>
                </a:lnTo>
                <a:lnTo>
                  <a:pt x="854" y="649"/>
                </a:lnTo>
                <a:lnTo>
                  <a:pt x="778" y="627"/>
                </a:lnTo>
                <a:lnTo>
                  <a:pt x="722" y="610"/>
                </a:lnTo>
                <a:lnTo>
                  <a:pt x="692" y="601"/>
                </a:lnTo>
                <a:lnTo>
                  <a:pt x="692" y="601"/>
                </a:lnTo>
                <a:lnTo>
                  <a:pt x="687" y="599"/>
                </a:lnTo>
                <a:lnTo>
                  <a:pt x="680" y="595"/>
                </a:lnTo>
                <a:lnTo>
                  <a:pt x="674" y="589"/>
                </a:lnTo>
                <a:lnTo>
                  <a:pt x="669" y="581"/>
                </a:lnTo>
                <a:lnTo>
                  <a:pt x="659" y="568"/>
                </a:lnTo>
                <a:lnTo>
                  <a:pt x="655" y="563"/>
                </a:lnTo>
                <a:lnTo>
                  <a:pt x="627" y="354"/>
                </a:lnTo>
                <a:lnTo>
                  <a:pt x="504" y="424"/>
                </a:lnTo>
                <a:lnTo>
                  <a:pt x="442" y="491"/>
                </a:lnTo>
                <a:lnTo>
                  <a:pt x="442" y="491"/>
                </a:lnTo>
                <a:lnTo>
                  <a:pt x="575" y="596"/>
                </a:lnTo>
                <a:lnTo>
                  <a:pt x="668" y="671"/>
                </a:lnTo>
                <a:lnTo>
                  <a:pt x="698" y="696"/>
                </a:lnTo>
                <a:lnTo>
                  <a:pt x="711" y="708"/>
                </a:lnTo>
                <a:lnTo>
                  <a:pt x="711" y="708"/>
                </a:lnTo>
                <a:lnTo>
                  <a:pt x="716" y="721"/>
                </a:lnTo>
                <a:lnTo>
                  <a:pt x="725" y="745"/>
                </a:lnTo>
                <a:lnTo>
                  <a:pt x="732" y="768"/>
                </a:lnTo>
                <a:lnTo>
                  <a:pt x="735" y="779"/>
                </a:lnTo>
                <a:lnTo>
                  <a:pt x="735" y="779"/>
                </a:lnTo>
                <a:lnTo>
                  <a:pt x="722" y="807"/>
                </a:lnTo>
                <a:lnTo>
                  <a:pt x="694" y="861"/>
                </a:lnTo>
                <a:lnTo>
                  <a:pt x="655" y="940"/>
                </a:lnTo>
                <a:lnTo>
                  <a:pt x="538" y="1133"/>
                </a:lnTo>
                <a:lnTo>
                  <a:pt x="595" y="1181"/>
                </a:lnTo>
                <a:lnTo>
                  <a:pt x="595" y="1181"/>
                </a:lnTo>
                <a:lnTo>
                  <a:pt x="635" y="1194"/>
                </a:lnTo>
                <a:lnTo>
                  <a:pt x="661" y="1204"/>
                </a:lnTo>
                <a:lnTo>
                  <a:pt x="669" y="1209"/>
                </a:lnTo>
                <a:lnTo>
                  <a:pt x="672" y="1210"/>
                </a:lnTo>
                <a:lnTo>
                  <a:pt x="673" y="1212"/>
                </a:lnTo>
                <a:lnTo>
                  <a:pt x="673" y="1212"/>
                </a:lnTo>
                <a:lnTo>
                  <a:pt x="670" y="1218"/>
                </a:lnTo>
                <a:lnTo>
                  <a:pt x="666" y="1224"/>
                </a:lnTo>
                <a:lnTo>
                  <a:pt x="660" y="1232"/>
                </a:lnTo>
                <a:lnTo>
                  <a:pt x="654" y="1257"/>
                </a:lnTo>
                <a:lnTo>
                  <a:pt x="660" y="1273"/>
                </a:lnTo>
                <a:lnTo>
                  <a:pt x="768" y="1275"/>
                </a:lnTo>
                <a:lnTo>
                  <a:pt x="778" y="1297"/>
                </a:lnTo>
                <a:lnTo>
                  <a:pt x="749" y="1306"/>
                </a:lnTo>
                <a:lnTo>
                  <a:pt x="749" y="1306"/>
                </a:lnTo>
                <a:lnTo>
                  <a:pt x="557" y="1307"/>
                </a:lnTo>
                <a:lnTo>
                  <a:pt x="424" y="1306"/>
                </a:lnTo>
                <a:lnTo>
                  <a:pt x="381" y="1304"/>
                </a:lnTo>
                <a:lnTo>
                  <a:pt x="363" y="1303"/>
                </a:lnTo>
                <a:lnTo>
                  <a:pt x="363" y="1303"/>
                </a:lnTo>
                <a:lnTo>
                  <a:pt x="361" y="1298"/>
                </a:lnTo>
                <a:lnTo>
                  <a:pt x="359" y="1289"/>
                </a:lnTo>
                <a:lnTo>
                  <a:pt x="358" y="1278"/>
                </a:lnTo>
                <a:lnTo>
                  <a:pt x="369" y="1275"/>
                </a:lnTo>
                <a:lnTo>
                  <a:pt x="434" y="1262"/>
                </a:lnTo>
                <a:lnTo>
                  <a:pt x="434" y="1229"/>
                </a:lnTo>
                <a:lnTo>
                  <a:pt x="434" y="1229"/>
                </a:lnTo>
                <a:lnTo>
                  <a:pt x="427" y="1210"/>
                </a:lnTo>
                <a:lnTo>
                  <a:pt x="422" y="1195"/>
                </a:lnTo>
                <a:lnTo>
                  <a:pt x="419" y="1189"/>
                </a:lnTo>
                <a:lnTo>
                  <a:pt x="418" y="1184"/>
                </a:lnTo>
                <a:lnTo>
                  <a:pt x="418" y="1184"/>
                </a:lnTo>
                <a:lnTo>
                  <a:pt x="418" y="1179"/>
                </a:lnTo>
                <a:lnTo>
                  <a:pt x="419" y="1172"/>
                </a:lnTo>
                <a:lnTo>
                  <a:pt x="423" y="1161"/>
                </a:lnTo>
                <a:lnTo>
                  <a:pt x="428" y="1147"/>
                </a:lnTo>
                <a:lnTo>
                  <a:pt x="455" y="1125"/>
                </a:lnTo>
                <a:lnTo>
                  <a:pt x="574" y="803"/>
                </a:lnTo>
                <a:lnTo>
                  <a:pt x="461" y="760"/>
                </a:lnTo>
                <a:lnTo>
                  <a:pt x="461" y="760"/>
                </a:lnTo>
                <a:lnTo>
                  <a:pt x="470" y="789"/>
                </a:lnTo>
                <a:lnTo>
                  <a:pt x="476" y="816"/>
                </a:lnTo>
                <a:lnTo>
                  <a:pt x="479" y="830"/>
                </a:lnTo>
                <a:lnTo>
                  <a:pt x="480" y="842"/>
                </a:lnTo>
                <a:lnTo>
                  <a:pt x="480" y="842"/>
                </a:lnTo>
                <a:lnTo>
                  <a:pt x="480" y="849"/>
                </a:lnTo>
                <a:lnTo>
                  <a:pt x="479" y="855"/>
                </a:lnTo>
                <a:lnTo>
                  <a:pt x="474" y="869"/>
                </a:lnTo>
                <a:lnTo>
                  <a:pt x="466" y="883"/>
                </a:lnTo>
                <a:lnTo>
                  <a:pt x="457" y="897"/>
                </a:lnTo>
                <a:lnTo>
                  <a:pt x="448" y="908"/>
                </a:lnTo>
                <a:lnTo>
                  <a:pt x="441" y="917"/>
                </a:lnTo>
                <a:lnTo>
                  <a:pt x="433" y="926"/>
                </a:lnTo>
                <a:lnTo>
                  <a:pt x="226" y="1136"/>
                </a:lnTo>
                <a:lnTo>
                  <a:pt x="226" y="1136"/>
                </a:lnTo>
                <a:lnTo>
                  <a:pt x="236" y="1143"/>
                </a:lnTo>
                <a:lnTo>
                  <a:pt x="260" y="1161"/>
                </a:lnTo>
                <a:lnTo>
                  <a:pt x="273" y="1171"/>
                </a:lnTo>
                <a:lnTo>
                  <a:pt x="283" y="1180"/>
                </a:lnTo>
                <a:lnTo>
                  <a:pt x="291" y="1189"/>
                </a:lnTo>
                <a:lnTo>
                  <a:pt x="293" y="1193"/>
                </a:lnTo>
                <a:lnTo>
                  <a:pt x="293" y="1195"/>
                </a:lnTo>
                <a:lnTo>
                  <a:pt x="293" y="1195"/>
                </a:lnTo>
                <a:lnTo>
                  <a:pt x="291" y="1204"/>
                </a:lnTo>
                <a:lnTo>
                  <a:pt x="287" y="1209"/>
                </a:lnTo>
                <a:lnTo>
                  <a:pt x="283" y="1214"/>
                </a:lnTo>
                <a:lnTo>
                  <a:pt x="348" y="1217"/>
                </a:lnTo>
                <a:lnTo>
                  <a:pt x="344" y="1233"/>
                </a:lnTo>
                <a:lnTo>
                  <a:pt x="312" y="1246"/>
                </a:lnTo>
                <a:lnTo>
                  <a:pt x="312" y="1246"/>
                </a:lnTo>
                <a:lnTo>
                  <a:pt x="264" y="1249"/>
                </a:lnTo>
                <a:lnTo>
                  <a:pt x="156" y="1254"/>
                </a:lnTo>
                <a:lnTo>
                  <a:pt x="99" y="1256"/>
                </a:lnTo>
                <a:lnTo>
                  <a:pt x="50" y="1257"/>
                </a:lnTo>
                <a:lnTo>
                  <a:pt x="14" y="1257"/>
                </a:lnTo>
                <a:lnTo>
                  <a:pt x="4" y="1257"/>
                </a:lnTo>
                <a:lnTo>
                  <a:pt x="0" y="1255"/>
                </a:lnTo>
                <a:lnTo>
                  <a:pt x="0" y="1255"/>
                </a:lnTo>
                <a:lnTo>
                  <a:pt x="0" y="1247"/>
                </a:lnTo>
                <a:lnTo>
                  <a:pt x="1" y="1238"/>
                </a:lnTo>
                <a:lnTo>
                  <a:pt x="3" y="1229"/>
                </a:lnTo>
                <a:lnTo>
                  <a:pt x="80" y="1227"/>
                </a:lnTo>
                <a:lnTo>
                  <a:pt x="80" y="1227"/>
                </a:lnTo>
                <a:lnTo>
                  <a:pt x="86" y="1218"/>
                </a:lnTo>
                <a:lnTo>
                  <a:pt x="91" y="1212"/>
                </a:lnTo>
                <a:lnTo>
                  <a:pt x="94" y="1208"/>
                </a:lnTo>
                <a:lnTo>
                  <a:pt x="94" y="1208"/>
                </a:lnTo>
                <a:lnTo>
                  <a:pt x="93" y="1203"/>
                </a:lnTo>
                <a:lnTo>
                  <a:pt x="90" y="1196"/>
                </a:lnTo>
                <a:lnTo>
                  <a:pt x="89" y="1188"/>
                </a:lnTo>
                <a:lnTo>
                  <a:pt x="89" y="1183"/>
                </a:lnTo>
                <a:lnTo>
                  <a:pt x="89" y="1176"/>
                </a:lnTo>
                <a:lnTo>
                  <a:pt x="89" y="1176"/>
                </a:lnTo>
                <a:lnTo>
                  <a:pt x="93" y="1169"/>
                </a:lnTo>
                <a:lnTo>
                  <a:pt x="99" y="1160"/>
                </a:lnTo>
                <a:lnTo>
                  <a:pt x="117" y="1141"/>
                </a:lnTo>
                <a:lnTo>
                  <a:pt x="135" y="1123"/>
                </a:lnTo>
                <a:lnTo>
                  <a:pt x="142" y="1117"/>
                </a:lnTo>
                <a:lnTo>
                  <a:pt x="161" y="1092"/>
                </a:lnTo>
                <a:lnTo>
                  <a:pt x="161" y="1082"/>
                </a:lnTo>
                <a:lnTo>
                  <a:pt x="161" y="1082"/>
                </a:lnTo>
                <a:lnTo>
                  <a:pt x="326" y="861"/>
                </a:lnTo>
                <a:lnTo>
                  <a:pt x="326" y="861"/>
                </a:lnTo>
                <a:lnTo>
                  <a:pt x="340" y="840"/>
                </a:lnTo>
                <a:lnTo>
                  <a:pt x="345" y="830"/>
                </a:lnTo>
                <a:lnTo>
                  <a:pt x="347" y="826"/>
                </a:lnTo>
                <a:lnTo>
                  <a:pt x="345" y="823"/>
                </a:lnTo>
                <a:lnTo>
                  <a:pt x="345" y="823"/>
                </a:lnTo>
                <a:lnTo>
                  <a:pt x="319" y="790"/>
                </a:lnTo>
                <a:lnTo>
                  <a:pt x="260" y="724"/>
                </a:lnTo>
                <a:lnTo>
                  <a:pt x="201" y="657"/>
                </a:lnTo>
                <a:lnTo>
                  <a:pt x="180" y="633"/>
                </a:lnTo>
                <a:lnTo>
                  <a:pt x="170" y="620"/>
                </a:lnTo>
                <a:lnTo>
                  <a:pt x="170" y="620"/>
                </a:lnTo>
                <a:lnTo>
                  <a:pt x="169" y="611"/>
                </a:lnTo>
                <a:lnTo>
                  <a:pt x="166" y="594"/>
                </a:lnTo>
                <a:lnTo>
                  <a:pt x="164" y="545"/>
                </a:lnTo>
                <a:lnTo>
                  <a:pt x="163" y="493"/>
                </a:lnTo>
                <a:lnTo>
                  <a:pt x="164" y="473"/>
                </a:lnTo>
                <a:lnTo>
                  <a:pt x="166" y="460"/>
                </a:lnTo>
                <a:lnTo>
                  <a:pt x="166" y="460"/>
                </a:lnTo>
                <a:lnTo>
                  <a:pt x="169" y="454"/>
                </a:lnTo>
                <a:lnTo>
                  <a:pt x="174" y="445"/>
                </a:lnTo>
                <a:lnTo>
                  <a:pt x="194" y="421"/>
                </a:lnTo>
                <a:lnTo>
                  <a:pt x="220" y="391"/>
                </a:lnTo>
                <a:lnTo>
                  <a:pt x="249" y="359"/>
                </a:lnTo>
                <a:lnTo>
                  <a:pt x="302" y="302"/>
                </a:lnTo>
                <a:lnTo>
                  <a:pt x="326" y="278"/>
                </a:lnTo>
                <a:lnTo>
                  <a:pt x="326" y="278"/>
                </a:lnTo>
                <a:lnTo>
                  <a:pt x="303" y="210"/>
                </a:lnTo>
                <a:lnTo>
                  <a:pt x="287" y="162"/>
                </a:lnTo>
                <a:lnTo>
                  <a:pt x="279" y="135"/>
                </a:lnTo>
                <a:lnTo>
                  <a:pt x="279" y="135"/>
                </a:lnTo>
                <a:lnTo>
                  <a:pt x="278" y="125"/>
                </a:lnTo>
                <a:lnTo>
                  <a:pt x="278" y="111"/>
                </a:lnTo>
                <a:lnTo>
                  <a:pt x="281" y="104"/>
                </a:lnTo>
                <a:lnTo>
                  <a:pt x="282" y="97"/>
                </a:lnTo>
                <a:lnTo>
                  <a:pt x="286" y="92"/>
                </a:lnTo>
                <a:lnTo>
                  <a:pt x="291" y="87"/>
                </a:lnTo>
                <a:lnTo>
                  <a:pt x="291" y="87"/>
                </a:lnTo>
                <a:lnTo>
                  <a:pt x="296" y="85"/>
                </a:lnTo>
                <a:lnTo>
                  <a:pt x="306" y="83"/>
                </a:lnTo>
                <a:lnTo>
                  <a:pt x="335" y="78"/>
                </a:lnTo>
                <a:lnTo>
                  <a:pt x="376" y="75"/>
                </a:lnTo>
                <a:lnTo>
                  <a:pt x="420" y="69"/>
                </a:lnTo>
                <a:lnTo>
                  <a:pt x="501" y="63"/>
                </a:lnTo>
                <a:lnTo>
                  <a:pt x="538" y="61"/>
                </a:lnTo>
                <a:lnTo>
                  <a:pt x="684" y="82"/>
                </a:lnTo>
                <a:lnTo>
                  <a:pt x="722" y="77"/>
                </a:lnTo>
                <a:close/>
                <a:moveTo>
                  <a:pt x="418" y="174"/>
                </a:moveTo>
                <a:lnTo>
                  <a:pt x="418" y="174"/>
                </a:lnTo>
                <a:lnTo>
                  <a:pt x="413" y="171"/>
                </a:lnTo>
                <a:lnTo>
                  <a:pt x="400" y="165"/>
                </a:lnTo>
                <a:lnTo>
                  <a:pt x="392" y="162"/>
                </a:lnTo>
                <a:lnTo>
                  <a:pt x="386" y="161"/>
                </a:lnTo>
                <a:lnTo>
                  <a:pt x="382" y="162"/>
                </a:lnTo>
                <a:lnTo>
                  <a:pt x="381" y="162"/>
                </a:lnTo>
                <a:lnTo>
                  <a:pt x="380" y="165"/>
                </a:lnTo>
                <a:lnTo>
                  <a:pt x="380" y="165"/>
                </a:lnTo>
                <a:lnTo>
                  <a:pt x="378" y="177"/>
                </a:lnTo>
                <a:lnTo>
                  <a:pt x="377" y="195"/>
                </a:lnTo>
                <a:lnTo>
                  <a:pt x="377" y="219"/>
                </a:lnTo>
                <a:lnTo>
                  <a:pt x="418" y="17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4E0B8C89-0B1C-4671-A41F-B8B52639796E}"/>
              </a:ext>
            </a:extLst>
          </p:cNvPr>
          <p:cNvSpPr>
            <a:spLocks/>
          </p:cNvSpPr>
          <p:nvPr/>
        </p:nvSpPr>
        <p:spPr bwMode="auto">
          <a:xfrm>
            <a:off x="4171681" y="2932482"/>
            <a:ext cx="1560944" cy="1469123"/>
          </a:xfrm>
          <a:custGeom>
            <a:avLst/>
            <a:gdLst>
              <a:gd name="T0" fmla="*/ 1316 w 1343"/>
              <a:gd name="T1" fmla="*/ 271 h 1264"/>
              <a:gd name="T2" fmla="*/ 1297 w 1343"/>
              <a:gd name="T3" fmla="*/ 302 h 1264"/>
              <a:gd name="T4" fmla="*/ 1287 w 1343"/>
              <a:gd name="T5" fmla="*/ 323 h 1264"/>
              <a:gd name="T6" fmla="*/ 1287 w 1343"/>
              <a:gd name="T7" fmla="*/ 353 h 1264"/>
              <a:gd name="T8" fmla="*/ 1236 w 1343"/>
              <a:gd name="T9" fmla="*/ 387 h 1264"/>
              <a:gd name="T10" fmla="*/ 1204 w 1343"/>
              <a:gd name="T11" fmla="*/ 396 h 1264"/>
              <a:gd name="T12" fmla="*/ 1203 w 1343"/>
              <a:gd name="T13" fmla="*/ 556 h 1264"/>
              <a:gd name="T14" fmla="*/ 1244 w 1343"/>
              <a:gd name="T15" fmla="*/ 509 h 1264"/>
              <a:gd name="T16" fmla="*/ 1297 w 1343"/>
              <a:gd name="T17" fmla="*/ 468 h 1264"/>
              <a:gd name="T18" fmla="*/ 1325 w 1343"/>
              <a:gd name="T19" fmla="*/ 458 h 1264"/>
              <a:gd name="T20" fmla="*/ 1339 w 1343"/>
              <a:gd name="T21" fmla="*/ 471 h 1264"/>
              <a:gd name="T22" fmla="*/ 1340 w 1343"/>
              <a:gd name="T23" fmla="*/ 490 h 1264"/>
              <a:gd name="T24" fmla="*/ 1338 w 1343"/>
              <a:gd name="T25" fmla="*/ 523 h 1264"/>
              <a:gd name="T26" fmla="*/ 1289 w 1343"/>
              <a:gd name="T27" fmla="*/ 571 h 1264"/>
              <a:gd name="T28" fmla="*/ 1244 w 1343"/>
              <a:gd name="T29" fmla="*/ 595 h 1264"/>
              <a:gd name="T30" fmla="*/ 1185 w 1343"/>
              <a:gd name="T31" fmla="*/ 648 h 1264"/>
              <a:gd name="T32" fmla="*/ 1137 w 1343"/>
              <a:gd name="T33" fmla="*/ 666 h 1264"/>
              <a:gd name="T34" fmla="*/ 1105 w 1343"/>
              <a:gd name="T35" fmla="*/ 629 h 1264"/>
              <a:gd name="T36" fmla="*/ 1052 w 1343"/>
              <a:gd name="T37" fmla="*/ 454 h 1264"/>
              <a:gd name="T38" fmla="*/ 844 w 1343"/>
              <a:gd name="T39" fmla="*/ 638 h 1264"/>
              <a:gd name="T40" fmla="*/ 924 w 1343"/>
              <a:gd name="T41" fmla="*/ 728 h 1264"/>
              <a:gd name="T42" fmla="*/ 700 w 1343"/>
              <a:gd name="T43" fmla="*/ 1091 h 1264"/>
              <a:gd name="T44" fmla="*/ 711 w 1343"/>
              <a:gd name="T45" fmla="*/ 1147 h 1264"/>
              <a:gd name="T46" fmla="*/ 725 w 1343"/>
              <a:gd name="T47" fmla="*/ 1189 h 1264"/>
              <a:gd name="T48" fmla="*/ 697 w 1343"/>
              <a:gd name="T49" fmla="*/ 1208 h 1264"/>
              <a:gd name="T50" fmla="*/ 741 w 1343"/>
              <a:gd name="T51" fmla="*/ 1235 h 1264"/>
              <a:gd name="T52" fmla="*/ 721 w 1343"/>
              <a:gd name="T53" fmla="*/ 1259 h 1264"/>
              <a:gd name="T54" fmla="*/ 666 w 1343"/>
              <a:gd name="T55" fmla="*/ 1257 h 1264"/>
              <a:gd name="T56" fmla="*/ 511 w 1343"/>
              <a:gd name="T57" fmla="*/ 1218 h 1264"/>
              <a:gd name="T58" fmla="*/ 567 w 1343"/>
              <a:gd name="T59" fmla="*/ 1189 h 1264"/>
              <a:gd name="T60" fmla="*/ 580 w 1343"/>
              <a:gd name="T61" fmla="*/ 1142 h 1264"/>
              <a:gd name="T62" fmla="*/ 627 w 1343"/>
              <a:gd name="T63" fmla="*/ 1071 h 1264"/>
              <a:gd name="T64" fmla="*/ 751 w 1343"/>
              <a:gd name="T65" fmla="*/ 802 h 1264"/>
              <a:gd name="T66" fmla="*/ 732 w 1343"/>
              <a:gd name="T67" fmla="*/ 773 h 1264"/>
              <a:gd name="T68" fmla="*/ 565 w 1343"/>
              <a:gd name="T69" fmla="*/ 854 h 1264"/>
              <a:gd name="T70" fmla="*/ 269 w 1343"/>
              <a:gd name="T71" fmla="*/ 1046 h 1264"/>
              <a:gd name="T72" fmla="*/ 331 w 1343"/>
              <a:gd name="T73" fmla="*/ 1127 h 1264"/>
              <a:gd name="T74" fmla="*/ 0 w 1343"/>
              <a:gd name="T75" fmla="*/ 1137 h 1264"/>
              <a:gd name="T76" fmla="*/ 137 w 1343"/>
              <a:gd name="T77" fmla="*/ 1070 h 1264"/>
              <a:gd name="T78" fmla="*/ 179 w 1343"/>
              <a:gd name="T79" fmla="*/ 1042 h 1264"/>
              <a:gd name="T80" fmla="*/ 302 w 1343"/>
              <a:gd name="T81" fmla="*/ 901 h 1264"/>
              <a:gd name="T82" fmla="*/ 453 w 1343"/>
              <a:gd name="T83" fmla="*/ 694 h 1264"/>
              <a:gd name="T84" fmla="*/ 482 w 1343"/>
              <a:gd name="T85" fmla="*/ 525 h 1264"/>
              <a:gd name="T86" fmla="*/ 521 w 1343"/>
              <a:gd name="T87" fmla="*/ 449 h 1264"/>
              <a:gd name="T88" fmla="*/ 627 w 1343"/>
              <a:gd name="T89" fmla="*/ 369 h 1264"/>
              <a:gd name="T90" fmla="*/ 799 w 1343"/>
              <a:gd name="T91" fmla="*/ 156 h 1264"/>
              <a:gd name="T92" fmla="*/ 509 w 1343"/>
              <a:gd name="T93" fmla="*/ 78 h 1264"/>
              <a:gd name="T94" fmla="*/ 469 w 1343"/>
              <a:gd name="T95" fmla="*/ 66 h 1264"/>
              <a:gd name="T96" fmla="*/ 436 w 1343"/>
              <a:gd name="T97" fmla="*/ 70 h 1264"/>
              <a:gd name="T98" fmla="*/ 417 w 1343"/>
              <a:gd name="T99" fmla="*/ 59 h 1264"/>
              <a:gd name="T100" fmla="*/ 411 w 1343"/>
              <a:gd name="T101" fmla="*/ 28 h 1264"/>
              <a:gd name="T102" fmla="*/ 417 w 1343"/>
              <a:gd name="T103" fmla="*/ 9 h 1264"/>
              <a:gd name="T104" fmla="*/ 485 w 1343"/>
              <a:gd name="T105" fmla="*/ 11 h 1264"/>
              <a:gd name="T106" fmla="*/ 529 w 1343"/>
              <a:gd name="T107" fmla="*/ 7 h 1264"/>
              <a:gd name="T108" fmla="*/ 789 w 1343"/>
              <a:gd name="T109" fmla="*/ 38 h 1264"/>
              <a:gd name="T110" fmla="*/ 985 w 1343"/>
              <a:gd name="T111" fmla="*/ 204 h 1264"/>
              <a:gd name="T112" fmla="*/ 1085 w 1343"/>
              <a:gd name="T113" fmla="*/ 161 h 1264"/>
              <a:gd name="T114" fmla="*/ 1145 w 1343"/>
              <a:gd name="T115" fmla="*/ 127 h 1264"/>
              <a:gd name="T116" fmla="*/ 1218 w 1343"/>
              <a:gd name="T117" fmla="*/ 111 h 1264"/>
              <a:gd name="T118" fmla="*/ 1259 w 1343"/>
              <a:gd name="T119" fmla="*/ 123 h 1264"/>
              <a:gd name="T120" fmla="*/ 1315 w 1343"/>
              <a:gd name="T121" fmla="*/ 165 h 1264"/>
              <a:gd name="T122" fmla="*/ 1331 w 1343"/>
              <a:gd name="T123" fmla="*/ 202 h 1264"/>
              <a:gd name="T124" fmla="*/ 1320 w 1343"/>
              <a:gd name="T125" fmla="*/ 232 h 1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3" h="1264">
                <a:moveTo>
                  <a:pt x="1320" y="232"/>
                </a:moveTo>
                <a:lnTo>
                  <a:pt x="1320" y="232"/>
                </a:lnTo>
                <a:lnTo>
                  <a:pt x="1320" y="247"/>
                </a:lnTo>
                <a:lnTo>
                  <a:pt x="1319" y="266"/>
                </a:lnTo>
                <a:lnTo>
                  <a:pt x="1319" y="266"/>
                </a:lnTo>
                <a:lnTo>
                  <a:pt x="1316" y="271"/>
                </a:lnTo>
                <a:lnTo>
                  <a:pt x="1314" y="276"/>
                </a:lnTo>
                <a:lnTo>
                  <a:pt x="1306" y="287"/>
                </a:lnTo>
                <a:lnTo>
                  <a:pt x="1300" y="297"/>
                </a:lnTo>
                <a:lnTo>
                  <a:pt x="1297" y="299"/>
                </a:lnTo>
                <a:lnTo>
                  <a:pt x="1297" y="302"/>
                </a:lnTo>
                <a:lnTo>
                  <a:pt x="1297" y="302"/>
                </a:lnTo>
                <a:lnTo>
                  <a:pt x="1296" y="304"/>
                </a:lnTo>
                <a:lnTo>
                  <a:pt x="1296" y="307"/>
                </a:lnTo>
                <a:lnTo>
                  <a:pt x="1292" y="313"/>
                </a:lnTo>
                <a:lnTo>
                  <a:pt x="1288" y="318"/>
                </a:lnTo>
                <a:lnTo>
                  <a:pt x="1287" y="322"/>
                </a:lnTo>
                <a:lnTo>
                  <a:pt x="1287" y="323"/>
                </a:lnTo>
                <a:lnTo>
                  <a:pt x="1287" y="323"/>
                </a:lnTo>
                <a:lnTo>
                  <a:pt x="1289" y="340"/>
                </a:lnTo>
                <a:lnTo>
                  <a:pt x="1289" y="347"/>
                </a:lnTo>
                <a:lnTo>
                  <a:pt x="1289" y="351"/>
                </a:lnTo>
                <a:lnTo>
                  <a:pt x="1287" y="353"/>
                </a:lnTo>
                <a:lnTo>
                  <a:pt x="1287" y="353"/>
                </a:lnTo>
                <a:lnTo>
                  <a:pt x="1281" y="354"/>
                </a:lnTo>
                <a:lnTo>
                  <a:pt x="1273" y="355"/>
                </a:lnTo>
                <a:lnTo>
                  <a:pt x="1265" y="355"/>
                </a:lnTo>
                <a:lnTo>
                  <a:pt x="1265" y="355"/>
                </a:lnTo>
                <a:lnTo>
                  <a:pt x="1253" y="369"/>
                </a:lnTo>
                <a:lnTo>
                  <a:pt x="1236" y="387"/>
                </a:lnTo>
                <a:lnTo>
                  <a:pt x="1236" y="387"/>
                </a:lnTo>
                <a:lnTo>
                  <a:pt x="1223" y="396"/>
                </a:lnTo>
                <a:lnTo>
                  <a:pt x="1217" y="400"/>
                </a:lnTo>
                <a:lnTo>
                  <a:pt x="1212" y="401"/>
                </a:lnTo>
                <a:lnTo>
                  <a:pt x="1212" y="401"/>
                </a:lnTo>
                <a:lnTo>
                  <a:pt x="1204" y="396"/>
                </a:lnTo>
                <a:lnTo>
                  <a:pt x="1188" y="384"/>
                </a:lnTo>
                <a:lnTo>
                  <a:pt x="1166" y="367"/>
                </a:lnTo>
                <a:lnTo>
                  <a:pt x="1163" y="396"/>
                </a:lnTo>
                <a:lnTo>
                  <a:pt x="1188" y="565"/>
                </a:lnTo>
                <a:lnTo>
                  <a:pt x="1188" y="565"/>
                </a:lnTo>
                <a:lnTo>
                  <a:pt x="1203" y="556"/>
                </a:lnTo>
                <a:lnTo>
                  <a:pt x="1213" y="549"/>
                </a:lnTo>
                <a:lnTo>
                  <a:pt x="1220" y="545"/>
                </a:lnTo>
                <a:lnTo>
                  <a:pt x="1220" y="545"/>
                </a:lnTo>
                <a:lnTo>
                  <a:pt x="1227" y="534"/>
                </a:lnTo>
                <a:lnTo>
                  <a:pt x="1244" y="509"/>
                </a:lnTo>
                <a:lnTo>
                  <a:pt x="1244" y="509"/>
                </a:lnTo>
                <a:lnTo>
                  <a:pt x="1254" y="493"/>
                </a:lnTo>
                <a:lnTo>
                  <a:pt x="1264" y="481"/>
                </a:lnTo>
                <a:lnTo>
                  <a:pt x="1272" y="473"/>
                </a:lnTo>
                <a:lnTo>
                  <a:pt x="1277" y="471"/>
                </a:lnTo>
                <a:lnTo>
                  <a:pt x="1277" y="471"/>
                </a:lnTo>
                <a:lnTo>
                  <a:pt x="1297" y="468"/>
                </a:lnTo>
                <a:lnTo>
                  <a:pt x="1297" y="468"/>
                </a:lnTo>
                <a:lnTo>
                  <a:pt x="1310" y="460"/>
                </a:lnTo>
                <a:lnTo>
                  <a:pt x="1320" y="457"/>
                </a:lnTo>
                <a:lnTo>
                  <a:pt x="1324" y="457"/>
                </a:lnTo>
                <a:lnTo>
                  <a:pt x="1325" y="458"/>
                </a:lnTo>
                <a:lnTo>
                  <a:pt x="1325" y="458"/>
                </a:lnTo>
                <a:lnTo>
                  <a:pt x="1328" y="467"/>
                </a:lnTo>
                <a:lnTo>
                  <a:pt x="1328" y="471"/>
                </a:lnTo>
                <a:lnTo>
                  <a:pt x="1328" y="471"/>
                </a:lnTo>
                <a:lnTo>
                  <a:pt x="1334" y="469"/>
                </a:lnTo>
                <a:lnTo>
                  <a:pt x="1338" y="471"/>
                </a:lnTo>
                <a:lnTo>
                  <a:pt x="1339" y="471"/>
                </a:lnTo>
                <a:lnTo>
                  <a:pt x="1340" y="473"/>
                </a:lnTo>
                <a:lnTo>
                  <a:pt x="1340" y="473"/>
                </a:lnTo>
                <a:lnTo>
                  <a:pt x="1339" y="476"/>
                </a:lnTo>
                <a:lnTo>
                  <a:pt x="1339" y="477"/>
                </a:lnTo>
                <a:lnTo>
                  <a:pt x="1338" y="481"/>
                </a:lnTo>
                <a:lnTo>
                  <a:pt x="1340" y="490"/>
                </a:lnTo>
                <a:lnTo>
                  <a:pt x="1340" y="490"/>
                </a:lnTo>
                <a:lnTo>
                  <a:pt x="1343" y="501"/>
                </a:lnTo>
                <a:lnTo>
                  <a:pt x="1343" y="506"/>
                </a:lnTo>
                <a:lnTo>
                  <a:pt x="1343" y="511"/>
                </a:lnTo>
                <a:lnTo>
                  <a:pt x="1341" y="516"/>
                </a:lnTo>
                <a:lnTo>
                  <a:pt x="1338" y="523"/>
                </a:lnTo>
                <a:lnTo>
                  <a:pt x="1334" y="529"/>
                </a:lnTo>
                <a:lnTo>
                  <a:pt x="1328" y="535"/>
                </a:lnTo>
                <a:lnTo>
                  <a:pt x="1328" y="535"/>
                </a:lnTo>
                <a:lnTo>
                  <a:pt x="1306" y="558"/>
                </a:lnTo>
                <a:lnTo>
                  <a:pt x="1298" y="566"/>
                </a:lnTo>
                <a:lnTo>
                  <a:pt x="1289" y="571"/>
                </a:lnTo>
                <a:lnTo>
                  <a:pt x="1289" y="571"/>
                </a:lnTo>
                <a:lnTo>
                  <a:pt x="1277" y="577"/>
                </a:lnTo>
                <a:lnTo>
                  <a:pt x="1263" y="582"/>
                </a:lnTo>
                <a:lnTo>
                  <a:pt x="1250" y="589"/>
                </a:lnTo>
                <a:lnTo>
                  <a:pt x="1246" y="592"/>
                </a:lnTo>
                <a:lnTo>
                  <a:pt x="1244" y="595"/>
                </a:lnTo>
                <a:lnTo>
                  <a:pt x="1244" y="595"/>
                </a:lnTo>
                <a:lnTo>
                  <a:pt x="1239" y="601"/>
                </a:lnTo>
                <a:lnTo>
                  <a:pt x="1230" y="611"/>
                </a:lnTo>
                <a:lnTo>
                  <a:pt x="1217" y="623"/>
                </a:lnTo>
                <a:lnTo>
                  <a:pt x="1202" y="637"/>
                </a:lnTo>
                <a:lnTo>
                  <a:pt x="1185" y="648"/>
                </a:lnTo>
                <a:lnTo>
                  <a:pt x="1170" y="660"/>
                </a:lnTo>
                <a:lnTo>
                  <a:pt x="1156" y="666"/>
                </a:lnTo>
                <a:lnTo>
                  <a:pt x="1150" y="667"/>
                </a:lnTo>
                <a:lnTo>
                  <a:pt x="1145" y="667"/>
                </a:lnTo>
                <a:lnTo>
                  <a:pt x="1145" y="667"/>
                </a:lnTo>
                <a:lnTo>
                  <a:pt x="1137" y="666"/>
                </a:lnTo>
                <a:lnTo>
                  <a:pt x="1129" y="661"/>
                </a:lnTo>
                <a:lnTo>
                  <a:pt x="1123" y="656"/>
                </a:lnTo>
                <a:lnTo>
                  <a:pt x="1117" y="650"/>
                </a:lnTo>
                <a:lnTo>
                  <a:pt x="1112" y="643"/>
                </a:lnTo>
                <a:lnTo>
                  <a:pt x="1108" y="636"/>
                </a:lnTo>
                <a:lnTo>
                  <a:pt x="1105" y="629"/>
                </a:lnTo>
                <a:lnTo>
                  <a:pt x="1104" y="622"/>
                </a:lnTo>
                <a:lnTo>
                  <a:pt x="1104" y="622"/>
                </a:lnTo>
                <a:lnTo>
                  <a:pt x="1102" y="610"/>
                </a:lnTo>
                <a:lnTo>
                  <a:pt x="1095" y="589"/>
                </a:lnTo>
                <a:lnTo>
                  <a:pt x="1077" y="532"/>
                </a:lnTo>
                <a:lnTo>
                  <a:pt x="1052" y="454"/>
                </a:lnTo>
                <a:lnTo>
                  <a:pt x="840" y="502"/>
                </a:lnTo>
                <a:lnTo>
                  <a:pt x="754" y="535"/>
                </a:lnTo>
                <a:lnTo>
                  <a:pt x="768" y="565"/>
                </a:lnTo>
                <a:lnTo>
                  <a:pt x="768" y="565"/>
                </a:lnTo>
                <a:lnTo>
                  <a:pt x="792" y="587"/>
                </a:lnTo>
                <a:lnTo>
                  <a:pt x="844" y="638"/>
                </a:lnTo>
                <a:lnTo>
                  <a:pt x="873" y="667"/>
                </a:lnTo>
                <a:lnTo>
                  <a:pt x="898" y="694"/>
                </a:lnTo>
                <a:lnTo>
                  <a:pt x="916" y="716"/>
                </a:lnTo>
                <a:lnTo>
                  <a:pt x="921" y="723"/>
                </a:lnTo>
                <a:lnTo>
                  <a:pt x="924" y="728"/>
                </a:lnTo>
                <a:lnTo>
                  <a:pt x="924" y="728"/>
                </a:lnTo>
                <a:lnTo>
                  <a:pt x="925" y="736"/>
                </a:lnTo>
                <a:lnTo>
                  <a:pt x="926" y="743"/>
                </a:lnTo>
                <a:lnTo>
                  <a:pt x="926" y="759"/>
                </a:lnTo>
                <a:lnTo>
                  <a:pt x="924" y="775"/>
                </a:lnTo>
                <a:lnTo>
                  <a:pt x="751" y="1006"/>
                </a:lnTo>
                <a:lnTo>
                  <a:pt x="700" y="1091"/>
                </a:lnTo>
                <a:lnTo>
                  <a:pt x="700" y="1091"/>
                </a:lnTo>
                <a:lnTo>
                  <a:pt x="703" y="1110"/>
                </a:lnTo>
                <a:lnTo>
                  <a:pt x="704" y="1125"/>
                </a:lnTo>
                <a:lnTo>
                  <a:pt x="706" y="1137"/>
                </a:lnTo>
                <a:lnTo>
                  <a:pt x="706" y="1137"/>
                </a:lnTo>
                <a:lnTo>
                  <a:pt x="711" y="1147"/>
                </a:lnTo>
                <a:lnTo>
                  <a:pt x="720" y="1161"/>
                </a:lnTo>
                <a:lnTo>
                  <a:pt x="723" y="1169"/>
                </a:lnTo>
                <a:lnTo>
                  <a:pt x="726" y="1176"/>
                </a:lnTo>
                <a:lnTo>
                  <a:pt x="727" y="1184"/>
                </a:lnTo>
                <a:lnTo>
                  <a:pt x="726" y="1186"/>
                </a:lnTo>
                <a:lnTo>
                  <a:pt x="725" y="1189"/>
                </a:lnTo>
                <a:lnTo>
                  <a:pt x="725" y="1189"/>
                </a:lnTo>
                <a:lnTo>
                  <a:pt x="721" y="1194"/>
                </a:lnTo>
                <a:lnTo>
                  <a:pt x="717" y="1198"/>
                </a:lnTo>
                <a:lnTo>
                  <a:pt x="707" y="1204"/>
                </a:lnTo>
                <a:lnTo>
                  <a:pt x="699" y="1208"/>
                </a:lnTo>
                <a:lnTo>
                  <a:pt x="697" y="1208"/>
                </a:lnTo>
                <a:lnTo>
                  <a:pt x="699" y="1218"/>
                </a:lnTo>
                <a:lnTo>
                  <a:pt x="699" y="1218"/>
                </a:lnTo>
                <a:lnTo>
                  <a:pt x="706" y="1221"/>
                </a:lnTo>
                <a:lnTo>
                  <a:pt x="722" y="1224"/>
                </a:lnTo>
                <a:lnTo>
                  <a:pt x="737" y="1231"/>
                </a:lnTo>
                <a:lnTo>
                  <a:pt x="741" y="1235"/>
                </a:lnTo>
                <a:lnTo>
                  <a:pt x="742" y="1236"/>
                </a:lnTo>
                <a:lnTo>
                  <a:pt x="742" y="1237"/>
                </a:lnTo>
                <a:lnTo>
                  <a:pt x="742" y="1237"/>
                </a:lnTo>
                <a:lnTo>
                  <a:pt x="736" y="1244"/>
                </a:lnTo>
                <a:lnTo>
                  <a:pt x="730" y="1251"/>
                </a:lnTo>
                <a:lnTo>
                  <a:pt x="721" y="1259"/>
                </a:lnTo>
                <a:lnTo>
                  <a:pt x="721" y="1259"/>
                </a:lnTo>
                <a:lnTo>
                  <a:pt x="712" y="1261"/>
                </a:lnTo>
                <a:lnTo>
                  <a:pt x="706" y="1263"/>
                </a:lnTo>
                <a:lnTo>
                  <a:pt x="699" y="1264"/>
                </a:lnTo>
                <a:lnTo>
                  <a:pt x="699" y="1264"/>
                </a:lnTo>
                <a:lnTo>
                  <a:pt x="666" y="1257"/>
                </a:lnTo>
                <a:lnTo>
                  <a:pt x="604" y="1244"/>
                </a:lnTo>
                <a:lnTo>
                  <a:pt x="542" y="1228"/>
                </a:lnTo>
                <a:lnTo>
                  <a:pt x="520" y="1222"/>
                </a:lnTo>
                <a:lnTo>
                  <a:pt x="514" y="1219"/>
                </a:lnTo>
                <a:lnTo>
                  <a:pt x="511" y="1218"/>
                </a:lnTo>
                <a:lnTo>
                  <a:pt x="511" y="1218"/>
                </a:lnTo>
                <a:lnTo>
                  <a:pt x="510" y="1214"/>
                </a:lnTo>
                <a:lnTo>
                  <a:pt x="509" y="1211"/>
                </a:lnTo>
                <a:lnTo>
                  <a:pt x="509" y="1202"/>
                </a:lnTo>
                <a:lnTo>
                  <a:pt x="509" y="1189"/>
                </a:lnTo>
                <a:lnTo>
                  <a:pt x="567" y="1189"/>
                </a:lnTo>
                <a:lnTo>
                  <a:pt x="567" y="1189"/>
                </a:lnTo>
                <a:lnTo>
                  <a:pt x="574" y="1179"/>
                </a:lnTo>
                <a:lnTo>
                  <a:pt x="579" y="1169"/>
                </a:lnTo>
                <a:lnTo>
                  <a:pt x="581" y="1165"/>
                </a:lnTo>
                <a:lnTo>
                  <a:pt x="581" y="1161"/>
                </a:lnTo>
                <a:lnTo>
                  <a:pt x="581" y="1161"/>
                </a:lnTo>
                <a:lnTo>
                  <a:pt x="580" y="1142"/>
                </a:lnTo>
                <a:lnTo>
                  <a:pt x="581" y="1127"/>
                </a:lnTo>
                <a:lnTo>
                  <a:pt x="581" y="1127"/>
                </a:lnTo>
                <a:lnTo>
                  <a:pt x="587" y="1118"/>
                </a:lnTo>
                <a:lnTo>
                  <a:pt x="603" y="1101"/>
                </a:lnTo>
                <a:lnTo>
                  <a:pt x="618" y="1084"/>
                </a:lnTo>
                <a:lnTo>
                  <a:pt x="627" y="1071"/>
                </a:lnTo>
                <a:lnTo>
                  <a:pt x="627" y="1071"/>
                </a:lnTo>
                <a:lnTo>
                  <a:pt x="638" y="1049"/>
                </a:lnTo>
                <a:lnTo>
                  <a:pt x="641" y="1040"/>
                </a:lnTo>
                <a:lnTo>
                  <a:pt x="749" y="804"/>
                </a:lnTo>
                <a:lnTo>
                  <a:pt x="749" y="804"/>
                </a:lnTo>
                <a:lnTo>
                  <a:pt x="751" y="802"/>
                </a:lnTo>
                <a:lnTo>
                  <a:pt x="754" y="796"/>
                </a:lnTo>
                <a:lnTo>
                  <a:pt x="756" y="788"/>
                </a:lnTo>
                <a:lnTo>
                  <a:pt x="756" y="785"/>
                </a:lnTo>
                <a:lnTo>
                  <a:pt x="754" y="783"/>
                </a:lnTo>
                <a:lnTo>
                  <a:pt x="754" y="783"/>
                </a:lnTo>
                <a:lnTo>
                  <a:pt x="732" y="773"/>
                </a:lnTo>
                <a:lnTo>
                  <a:pt x="694" y="756"/>
                </a:lnTo>
                <a:lnTo>
                  <a:pt x="638" y="732"/>
                </a:lnTo>
                <a:lnTo>
                  <a:pt x="638" y="732"/>
                </a:lnTo>
                <a:lnTo>
                  <a:pt x="603" y="793"/>
                </a:lnTo>
                <a:lnTo>
                  <a:pt x="576" y="837"/>
                </a:lnTo>
                <a:lnTo>
                  <a:pt x="565" y="854"/>
                </a:lnTo>
                <a:lnTo>
                  <a:pt x="557" y="863"/>
                </a:lnTo>
                <a:lnTo>
                  <a:pt x="557" y="863"/>
                </a:lnTo>
                <a:lnTo>
                  <a:pt x="511" y="891"/>
                </a:lnTo>
                <a:lnTo>
                  <a:pt x="424" y="943"/>
                </a:lnTo>
                <a:lnTo>
                  <a:pt x="301" y="1016"/>
                </a:lnTo>
                <a:lnTo>
                  <a:pt x="269" y="1046"/>
                </a:lnTo>
                <a:lnTo>
                  <a:pt x="288" y="1071"/>
                </a:lnTo>
                <a:lnTo>
                  <a:pt x="296" y="1089"/>
                </a:lnTo>
                <a:lnTo>
                  <a:pt x="296" y="1103"/>
                </a:lnTo>
                <a:lnTo>
                  <a:pt x="344" y="1103"/>
                </a:lnTo>
                <a:lnTo>
                  <a:pt x="331" y="1127"/>
                </a:lnTo>
                <a:lnTo>
                  <a:pt x="331" y="1127"/>
                </a:lnTo>
                <a:lnTo>
                  <a:pt x="166" y="1138"/>
                </a:lnTo>
                <a:lnTo>
                  <a:pt x="52" y="1145"/>
                </a:lnTo>
                <a:lnTo>
                  <a:pt x="15" y="1146"/>
                </a:lnTo>
                <a:lnTo>
                  <a:pt x="0" y="1146"/>
                </a:lnTo>
                <a:lnTo>
                  <a:pt x="0" y="1146"/>
                </a:lnTo>
                <a:lnTo>
                  <a:pt x="0" y="1137"/>
                </a:lnTo>
                <a:lnTo>
                  <a:pt x="0" y="1132"/>
                </a:lnTo>
                <a:lnTo>
                  <a:pt x="29" y="1117"/>
                </a:lnTo>
                <a:lnTo>
                  <a:pt x="118" y="1108"/>
                </a:lnTo>
                <a:lnTo>
                  <a:pt x="118" y="1108"/>
                </a:lnTo>
                <a:lnTo>
                  <a:pt x="137" y="1070"/>
                </a:lnTo>
                <a:lnTo>
                  <a:pt x="137" y="1070"/>
                </a:lnTo>
                <a:lnTo>
                  <a:pt x="141" y="1065"/>
                </a:lnTo>
                <a:lnTo>
                  <a:pt x="147" y="1059"/>
                </a:lnTo>
                <a:lnTo>
                  <a:pt x="161" y="1049"/>
                </a:lnTo>
                <a:lnTo>
                  <a:pt x="161" y="1049"/>
                </a:lnTo>
                <a:lnTo>
                  <a:pt x="167" y="1046"/>
                </a:lnTo>
                <a:lnTo>
                  <a:pt x="179" y="1042"/>
                </a:lnTo>
                <a:lnTo>
                  <a:pt x="191" y="1035"/>
                </a:lnTo>
                <a:lnTo>
                  <a:pt x="207" y="1021"/>
                </a:lnTo>
                <a:lnTo>
                  <a:pt x="212" y="1011"/>
                </a:lnTo>
                <a:lnTo>
                  <a:pt x="212" y="1011"/>
                </a:lnTo>
                <a:lnTo>
                  <a:pt x="254" y="959"/>
                </a:lnTo>
                <a:lnTo>
                  <a:pt x="302" y="901"/>
                </a:lnTo>
                <a:lnTo>
                  <a:pt x="302" y="901"/>
                </a:lnTo>
                <a:lnTo>
                  <a:pt x="327" y="881"/>
                </a:lnTo>
                <a:lnTo>
                  <a:pt x="374" y="842"/>
                </a:lnTo>
                <a:lnTo>
                  <a:pt x="439" y="790"/>
                </a:lnTo>
                <a:lnTo>
                  <a:pt x="439" y="790"/>
                </a:lnTo>
                <a:lnTo>
                  <a:pt x="453" y="694"/>
                </a:lnTo>
                <a:lnTo>
                  <a:pt x="463" y="623"/>
                </a:lnTo>
                <a:lnTo>
                  <a:pt x="471" y="581"/>
                </a:lnTo>
                <a:lnTo>
                  <a:pt x="471" y="581"/>
                </a:lnTo>
                <a:lnTo>
                  <a:pt x="475" y="563"/>
                </a:lnTo>
                <a:lnTo>
                  <a:pt x="478" y="539"/>
                </a:lnTo>
                <a:lnTo>
                  <a:pt x="482" y="525"/>
                </a:lnTo>
                <a:lnTo>
                  <a:pt x="488" y="509"/>
                </a:lnTo>
                <a:lnTo>
                  <a:pt x="496" y="491"/>
                </a:lnTo>
                <a:lnTo>
                  <a:pt x="506" y="471"/>
                </a:lnTo>
                <a:lnTo>
                  <a:pt x="506" y="471"/>
                </a:lnTo>
                <a:lnTo>
                  <a:pt x="514" y="459"/>
                </a:lnTo>
                <a:lnTo>
                  <a:pt x="521" y="449"/>
                </a:lnTo>
                <a:lnTo>
                  <a:pt x="532" y="439"/>
                </a:lnTo>
                <a:lnTo>
                  <a:pt x="542" y="429"/>
                </a:lnTo>
                <a:lnTo>
                  <a:pt x="563" y="410"/>
                </a:lnTo>
                <a:lnTo>
                  <a:pt x="587" y="393"/>
                </a:lnTo>
                <a:lnTo>
                  <a:pt x="609" y="379"/>
                </a:lnTo>
                <a:lnTo>
                  <a:pt x="627" y="369"/>
                </a:lnTo>
                <a:lnTo>
                  <a:pt x="643" y="360"/>
                </a:lnTo>
                <a:lnTo>
                  <a:pt x="867" y="237"/>
                </a:lnTo>
                <a:lnTo>
                  <a:pt x="867" y="237"/>
                </a:lnTo>
                <a:lnTo>
                  <a:pt x="852" y="219"/>
                </a:lnTo>
                <a:lnTo>
                  <a:pt x="817" y="179"/>
                </a:lnTo>
                <a:lnTo>
                  <a:pt x="799" y="156"/>
                </a:lnTo>
                <a:lnTo>
                  <a:pt x="782" y="137"/>
                </a:lnTo>
                <a:lnTo>
                  <a:pt x="768" y="123"/>
                </a:lnTo>
                <a:lnTo>
                  <a:pt x="763" y="119"/>
                </a:lnTo>
                <a:lnTo>
                  <a:pt x="759" y="118"/>
                </a:lnTo>
                <a:lnTo>
                  <a:pt x="759" y="118"/>
                </a:lnTo>
                <a:lnTo>
                  <a:pt x="509" y="78"/>
                </a:lnTo>
                <a:lnTo>
                  <a:pt x="509" y="78"/>
                </a:lnTo>
                <a:lnTo>
                  <a:pt x="497" y="75"/>
                </a:lnTo>
                <a:lnTo>
                  <a:pt x="482" y="70"/>
                </a:lnTo>
                <a:lnTo>
                  <a:pt x="482" y="70"/>
                </a:lnTo>
                <a:lnTo>
                  <a:pt x="477" y="67"/>
                </a:lnTo>
                <a:lnTo>
                  <a:pt x="469" y="66"/>
                </a:lnTo>
                <a:lnTo>
                  <a:pt x="461" y="64"/>
                </a:lnTo>
                <a:lnTo>
                  <a:pt x="461" y="64"/>
                </a:lnTo>
                <a:lnTo>
                  <a:pt x="459" y="66"/>
                </a:lnTo>
                <a:lnTo>
                  <a:pt x="455" y="67"/>
                </a:lnTo>
                <a:lnTo>
                  <a:pt x="448" y="68"/>
                </a:lnTo>
                <a:lnTo>
                  <a:pt x="436" y="70"/>
                </a:lnTo>
                <a:lnTo>
                  <a:pt x="436" y="70"/>
                </a:lnTo>
                <a:lnTo>
                  <a:pt x="431" y="68"/>
                </a:lnTo>
                <a:lnTo>
                  <a:pt x="426" y="67"/>
                </a:lnTo>
                <a:lnTo>
                  <a:pt x="422" y="66"/>
                </a:lnTo>
                <a:lnTo>
                  <a:pt x="420" y="63"/>
                </a:lnTo>
                <a:lnTo>
                  <a:pt x="417" y="59"/>
                </a:lnTo>
                <a:lnTo>
                  <a:pt x="415" y="54"/>
                </a:lnTo>
                <a:lnTo>
                  <a:pt x="415" y="54"/>
                </a:lnTo>
                <a:lnTo>
                  <a:pt x="412" y="49"/>
                </a:lnTo>
                <a:lnTo>
                  <a:pt x="411" y="43"/>
                </a:lnTo>
                <a:lnTo>
                  <a:pt x="410" y="35"/>
                </a:lnTo>
                <a:lnTo>
                  <a:pt x="411" y="28"/>
                </a:lnTo>
                <a:lnTo>
                  <a:pt x="411" y="28"/>
                </a:lnTo>
                <a:lnTo>
                  <a:pt x="411" y="21"/>
                </a:lnTo>
                <a:lnTo>
                  <a:pt x="411" y="15"/>
                </a:lnTo>
                <a:lnTo>
                  <a:pt x="412" y="12"/>
                </a:lnTo>
                <a:lnTo>
                  <a:pt x="414" y="10"/>
                </a:lnTo>
                <a:lnTo>
                  <a:pt x="417" y="9"/>
                </a:lnTo>
                <a:lnTo>
                  <a:pt x="422" y="6"/>
                </a:lnTo>
                <a:lnTo>
                  <a:pt x="422" y="6"/>
                </a:lnTo>
                <a:lnTo>
                  <a:pt x="454" y="0"/>
                </a:lnTo>
                <a:lnTo>
                  <a:pt x="485" y="11"/>
                </a:lnTo>
                <a:lnTo>
                  <a:pt x="485" y="11"/>
                </a:lnTo>
                <a:lnTo>
                  <a:pt x="485" y="11"/>
                </a:lnTo>
                <a:lnTo>
                  <a:pt x="485" y="10"/>
                </a:lnTo>
                <a:lnTo>
                  <a:pt x="485" y="9"/>
                </a:lnTo>
                <a:lnTo>
                  <a:pt x="492" y="7"/>
                </a:lnTo>
                <a:lnTo>
                  <a:pt x="509" y="6"/>
                </a:lnTo>
                <a:lnTo>
                  <a:pt x="509" y="6"/>
                </a:lnTo>
                <a:lnTo>
                  <a:pt x="529" y="7"/>
                </a:lnTo>
                <a:lnTo>
                  <a:pt x="565" y="10"/>
                </a:lnTo>
                <a:lnTo>
                  <a:pt x="657" y="19"/>
                </a:lnTo>
                <a:lnTo>
                  <a:pt x="704" y="25"/>
                </a:lnTo>
                <a:lnTo>
                  <a:pt x="747" y="30"/>
                </a:lnTo>
                <a:lnTo>
                  <a:pt x="779" y="35"/>
                </a:lnTo>
                <a:lnTo>
                  <a:pt x="789" y="38"/>
                </a:lnTo>
                <a:lnTo>
                  <a:pt x="794" y="40"/>
                </a:lnTo>
                <a:lnTo>
                  <a:pt x="794" y="40"/>
                </a:lnTo>
                <a:lnTo>
                  <a:pt x="808" y="51"/>
                </a:lnTo>
                <a:lnTo>
                  <a:pt x="831" y="70"/>
                </a:lnTo>
                <a:lnTo>
                  <a:pt x="896" y="125"/>
                </a:lnTo>
                <a:lnTo>
                  <a:pt x="985" y="204"/>
                </a:lnTo>
                <a:lnTo>
                  <a:pt x="1061" y="231"/>
                </a:lnTo>
                <a:lnTo>
                  <a:pt x="1061" y="231"/>
                </a:lnTo>
                <a:lnTo>
                  <a:pt x="1070" y="203"/>
                </a:lnTo>
                <a:lnTo>
                  <a:pt x="1077" y="179"/>
                </a:lnTo>
                <a:lnTo>
                  <a:pt x="1085" y="161"/>
                </a:lnTo>
                <a:lnTo>
                  <a:pt x="1085" y="161"/>
                </a:lnTo>
                <a:lnTo>
                  <a:pt x="1088" y="157"/>
                </a:lnTo>
                <a:lnTo>
                  <a:pt x="1091" y="153"/>
                </a:lnTo>
                <a:lnTo>
                  <a:pt x="1100" y="146"/>
                </a:lnTo>
                <a:lnTo>
                  <a:pt x="1114" y="139"/>
                </a:lnTo>
                <a:lnTo>
                  <a:pt x="1128" y="133"/>
                </a:lnTo>
                <a:lnTo>
                  <a:pt x="1145" y="127"/>
                </a:lnTo>
                <a:lnTo>
                  <a:pt x="1160" y="123"/>
                </a:lnTo>
                <a:lnTo>
                  <a:pt x="1173" y="119"/>
                </a:lnTo>
                <a:lnTo>
                  <a:pt x="1184" y="118"/>
                </a:lnTo>
                <a:lnTo>
                  <a:pt x="1184" y="118"/>
                </a:lnTo>
                <a:lnTo>
                  <a:pt x="1202" y="114"/>
                </a:lnTo>
                <a:lnTo>
                  <a:pt x="1218" y="111"/>
                </a:lnTo>
                <a:lnTo>
                  <a:pt x="1226" y="110"/>
                </a:lnTo>
                <a:lnTo>
                  <a:pt x="1234" y="110"/>
                </a:lnTo>
                <a:lnTo>
                  <a:pt x="1240" y="111"/>
                </a:lnTo>
                <a:lnTo>
                  <a:pt x="1246" y="115"/>
                </a:lnTo>
                <a:lnTo>
                  <a:pt x="1246" y="115"/>
                </a:lnTo>
                <a:lnTo>
                  <a:pt x="1259" y="123"/>
                </a:lnTo>
                <a:lnTo>
                  <a:pt x="1274" y="132"/>
                </a:lnTo>
                <a:lnTo>
                  <a:pt x="1288" y="139"/>
                </a:lnTo>
                <a:lnTo>
                  <a:pt x="1293" y="143"/>
                </a:lnTo>
                <a:lnTo>
                  <a:pt x="1297" y="146"/>
                </a:lnTo>
                <a:lnTo>
                  <a:pt x="1297" y="146"/>
                </a:lnTo>
                <a:lnTo>
                  <a:pt x="1315" y="165"/>
                </a:lnTo>
                <a:lnTo>
                  <a:pt x="1324" y="175"/>
                </a:lnTo>
                <a:lnTo>
                  <a:pt x="1326" y="179"/>
                </a:lnTo>
                <a:lnTo>
                  <a:pt x="1328" y="183"/>
                </a:lnTo>
                <a:lnTo>
                  <a:pt x="1328" y="183"/>
                </a:lnTo>
                <a:lnTo>
                  <a:pt x="1329" y="190"/>
                </a:lnTo>
                <a:lnTo>
                  <a:pt x="1331" y="202"/>
                </a:lnTo>
                <a:lnTo>
                  <a:pt x="1335" y="216"/>
                </a:lnTo>
                <a:lnTo>
                  <a:pt x="1335" y="216"/>
                </a:lnTo>
                <a:lnTo>
                  <a:pt x="1328" y="222"/>
                </a:lnTo>
                <a:lnTo>
                  <a:pt x="1324" y="227"/>
                </a:lnTo>
                <a:lnTo>
                  <a:pt x="1321" y="229"/>
                </a:lnTo>
                <a:lnTo>
                  <a:pt x="1320" y="232"/>
                </a:lnTo>
                <a:lnTo>
                  <a:pt x="1320" y="23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3807057D-CFAA-456A-8FE5-2741D6CAA481}"/>
              </a:ext>
            </a:extLst>
          </p:cNvPr>
          <p:cNvSpPr>
            <a:spLocks/>
          </p:cNvSpPr>
          <p:nvPr/>
        </p:nvSpPr>
        <p:spPr bwMode="auto">
          <a:xfrm>
            <a:off x="456265" y="5008563"/>
            <a:ext cx="1594785" cy="1254564"/>
          </a:xfrm>
          <a:custGeom>
            <a:avLst/>
            <a:gdLst>
              <a:gd name="T0" fmla="*/ 995 w 1350"/>
              <a:gd name="T1" fmla="*/ 41 h 1062"/>
              <a:gd name="T2" fmla="*/ 925 w 1350"/>
              <a:gd name="T3" fmla="*/ 6 h 1062"/>
              <a:gd name="T4" fmla="*/ 816 w 1350"/>
              <a:gd name="T5" fmla="*/ 0 h 1062"/>
              <a:gd name="T6" fmla="*/ 704 w 1350"/>
              <a:gd name="T7" fmla="*/ 6 h 1062"/>
              <a:gd name="T8" fmla="*/ 668 w 1350"/>
              <a:gd name="T9" fmla="*/ 19 h 1062"/>
              <a:gd name="T10" fmla="*/ 662 w 1350"/>
              <a:gd name="T11" fmla="*/ 39 h 1062"/>
              <a:gd name="T12" fmla="*/ 676 w 1350"/>
              <a:gd name="T13" fmla="*/ 59 h 1062"/>
              <a:gd name="T14" fmla="*/ 731 w 1350"/>
              <a:gd name="T15" fmla="*/ 56 h 1062"/>
              <a:gd name="T16" fmla="*/ 688 w 1350"/>
              <a:gd name="T17" fmla="*/ 184 h 1062"/>
              <a:gd name="T18" fmla="*/ 590 w 1350"/>
              <a:gd name="T19" fmla="*/ 246 h 1062"/>
              <a:gd name="T20" fmla="*/ 507 w 1350"/>
              <a:gd name="T21" fmla="*/ 319 h 1062"/>
              <a:gd name="T22" fmla="*/ 492 w 1350"/>
              <a:gd name="T23" fmla="*/ 394 h 1062"/>
              <a:gd name="T24" fmla="*/ 509 w 1350"/>
              <a:gd name="T25" fmla="*/ 743 h 1062"/>
              <a:gd name="T26" fmla="*/ 184 w 1350"/>
              <a:gd name="T27" fmla="*/ 718 h 1062"/>
              <a:gd name="T28" fmla="*/ 52 w 1350"/>
              <a:gd name="T29" fmla="*/ 718 h 1062"/>
              <a:gd name="T30" fmla="*/ 34 w 1350"/>
              <a:gd name="T31" fmla="*/ 652 h 1062"/>
              <a:gd name="T32" fmla="*/ 14 w 1350"/>
              <a:gd name="T33" fmla="*/ 650 h 1062"/>
              <a:gd name="T34" fmla="*/ 12 w 1350"/>
              <a:gd name="T35" fmla="*/ 1042 h 1062"/>
              <a:gd name="T36" fmla="*/ 35 w 1350"/>
              <a:gd name="T37" fmla="*/ 1062 h 1062"/>
              <a:gd name="T38" fmla="*/ 44 w 1350"/>
              <a:gd name="T39" fmla="*/ 1037 h 1062"/>
              <a:gd name="T40" fmla="*/ 82 w 1350"/>
              <a:gd name="T41" fmla="*/ 928 h 1062"/>
              <a:gd name="T42" fmla="*/ 104 w 1350"/>
              <a:gd name="T43" fmla="*/ 958 h 1062"/>
              <a:gd name="T44" fmla="*/ 120 w 1350"/>
              <a:gd name="T45" fmla="*/ 938 h 1062"/>
              <a:gd name="T46" fmla="*/ 161 w 1350"/>
              <a:gd name="T47" fmla="*/ 843 h 1062"/>
              <a:gd name="T48" fmla="*/ 196 w 1350"/>
              <a:gd name="T49" fmla="*/ 792 h 1062"/>
              <a:gd name="T50" fmla="*/ 460 w 1350"/>
              <a:gd name="T51" fmla="*/ 845 h 1062"/>
              <a:gd name="T52" fmla="*/ 534 w 1350"/>
              <a:gd name="T53" fmla="*/ 854 h 1062"/>
              <a:gd name="T54" fmla="*/ 591 w 1350"/>
              <a:gd name="T55" fmla="*/ 839 h 1062"/>
              <a:gd name="T56" fmla="*/ 655 w 1350"/>
              <a:gd name="T57" fmla="*/ 729 h 1062"/>
              <a:gd name="T58" fmla="*/ 877 w 1350"/>
              <a:gd name="T59" fmla="*/ 625 h 1062"/>
              <a:gd name="T60" fmla="*/ 783 w 1350"/>
              <a:gd name="T61" fmla="*/ 877 h 1062"/>
              <a:gd name="T62" fmla="*/ 764 w 1350"/>
              <a:gd name="T63" fmla="*/ 891 h 1062"/>
              <a:gd name="T64" fmla="*/ 760 w 1350"/>
              <a:gd name="T65" fmla="*/ 932 h 1062"/>
              <a:gd name="T66" fmla="*/ 756 w 1350"/>
              <a:gd name="T67" fmla="*/ 995 h 1062"/>
              <a:gd name="T68" fmla="*/ 1025 w 1350"/>
              <a:gd name="T69" fmla="*/ 1034 h 1062"/>
              <a:gd name="T70" fmla="*/ 1098 w 1350"/>
              <a:gd name="T71" fmla="*/ 1012 h 1062"/>
              <a:gd name="T72" fmla="*/ 1092 w 1350"/>
              <a:gd name="T73" fmla="*/ 1003 h 1062"/>
              <a:gd name="T74" fmla="*/ 991 w 1350"/>
              <a:gd name="T75" fmla="*/ 963 h 1062"/>
              <a:gd name="T76" fmla="*/ 985 w 1350"/>
              <a:gd name="T77" fmla="*/ 943 h 1062"/>
              <a:gd name="T78" fmla="*/ 912 w 1350"/>
              <a:gd name="T79" fmla="*/ 904 h 1062"/>
              <a:gd name="T80" fmla="*/ 802 w 1350"/>
              <a:gd name="T81" fmla="*/ 350 h 1062"/>
              <a:gd name="T82" fmla="*/ 1045 w 1350"/>
              <a:gd name="T83" fmla="*/ 517 h 1062"/>
              <a:gd name="T84" fmla="*/ 1095 w 1350"/>
              <a:gd name="T85" fmla="*/ 518 h 1062"/>
              <a:gd name="T86" fmla="*/ 1263 w 1350"/>
              <a:gd name="T87" fmla="*/ 430 h 1062"/>
              <a:gd name="T88" fmla="*/ 1312 w 1350"/>
              <a:gd name="T89" fmla="*/ 414 h 1062"/>
              <a:gd name="T90" fmla="*/ 1346 w 1350"/>
              <a:gd name="T91" fmla="*/ 380 h 1062"/>
              <a:gd name="T92" fmla="*/ 1326 w 1350"/>
              <a:gd name="T93" fmla="*/ 348 h 1062"/>
              <a:gd name="T94" fmla="*/ 1298 w 1350"/>
              <a:gd name="T95" fmla="*/ 343 h 1062"/>
              <a:gd name="T96" fmla="*/ 1279 w 1350"/>
              <a:gd name="T97" fmla="*/ 340 h 1062"/>
              <a:gd name="T98" fmla="*/ 1259 w 1350"/>
              <a:gd name="T99" fmla="*/ 364 h 1062"/>
              <a:gd name="T100" fmla="*/ 1098 w 1350"/>
              <a:gd name="T101" fmla="*/ 428 h 1062"/>
              <a:gd name="T102" fmla="*/ 1157 w 1350"/>
              <a:gd name="T103" fmla="*/ 231 h 1062"/>
              <a:gd name="T104" fmla="*/ 1197 w 1350"/>
              <a:gd name="T105" fmla="*/ 269 h 1062"/>
              <a:gd name="T106" fmla="*/ 1224 w 1350"/>
              <a:gd name="T107" fmla="*/ 260 h 1062"/>
              <a:gd name="T108" fmla="*/ 1276 w 1350"/>
              <a:gd name="T109" fmla="*/ 222 h 1062"/>
              <a:gd name="T110" fmla="*/ 1294 w 1350"/>
              <a:gd name="T111" fmla="*/ 100 h 1062"/>
              <a:gd name="T112" fmla="*/ 1268 w 1350"/>
              <a:gd name="T113" fmla="*/ 66 h 1062"/>
              <a:gd name="T114" fmla="*/ 1199 w 1350"/>
              <a:gd name="T115" fmla="*/ 45 h 1062"/>
              <a:gd name="T116" fmla="*/ 1162 w 1350"/>
              <a:gd name="T117" fmla="*/ 61 h 1062"/>
              <a:gd name="T118" fmla="*/ 1104 w 1350"/>
              <a:gd name="T119" fmla="*/ 99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0" h="1062">
                <a:moveTo>
                  <a:pt x="1104" y="99"/>
                </a:moveTo>
                <a:lnTo>
                  <a:pt x="1033" y="66"/>
                </a:lnTo>
                <a:lnTo>
                  <a:pt x="1033" y="66"/>
                </a:lnTo>
                <a:lnTo>
                  <a:pt x="1021" y="59"/>
                </a:lnTo>
                <a:lnTo>
                  <a:pt x="995" y="41"/>
                </a:lnTo>
                <a:lnTo>
                  <a:pt x="978" y="31"/>
                </a:lnTo>
                <a:lnTo>
                  <a:pt x="960" y="20"/>
                </a:lnTo>
                <a:lnTo>
                  <a:pt x="943" y="12"/>
                </a:lnTo>
                <a:lnTo>
                  <a:pt x="925" y="6"/>
                </a:lnTo>
                <a:lnTo>
                  <a:pt x="925" y="6"/>
                </a:lnTo>
                <a:lnTo>
                  <a:pt x="916" y="4"/>
                </a:lnTo>
                <a:lnTo>
                  <a:pt x="905" y="3"/>
                </a:lnTo>
                <a:lnTo>
                  <a:pt x="878" y="0"/>
                </a:lnTo>
                <a:lnTo>
                  <a:pt x="847" y="0"/>
                </a:lnTo>
                <a:lnTo>
                  <a:pt x="816" y="0"/>
                </a:lnTo>
                <a:lnTo>
                  <a:pt x="762" y="1"/>
                </a:lnTo>
                <a:lnTo>
                  <a:pt x="740" y="3"/>
                </a:lnTo>
                <a:lnTo>
                  <a:pt x="740" y="3"/>
                </a:lnTo>
                <a:lnTo>
                  <a:pt x="704" y="6"/>
                </a:lnTo>
                <a:lnTo>
                  <a:pt x="704" y="6"/>
                </a:lnTo>
                <a:lnTo>
                  <a:pt x="691" y="8"/>
                </a:lnTo>
                <a:lnTo>
                  <a:pt x="681" y="10"/>
                </a:lnTo>
                <a:lnTo>
                  <a:pt x="674" y="14"/>
                </a:lnTo>
                <a:lnTo>
                  <a:pt x="674" y="14"/>
                </a:lnTo>
                <a:lnTo>
                  <a:pt x="668" y="19"/>
                </a:lnTo>
                <a:lnTo>
                  <a:pt x="665" y="24"/>
                </a:lnTo>
                <a:lnTo>
                  <a:pt x="663" y="31"/>
                </a:lnTo>
                <a:lnTo>
                  <a:pt x="662" y="36"/>
                </a:lnTo>
                <a:lnTo>
                  <a:pt x="662" y="36"/>
                </a:lnTo>
                <a:lnTo>
                  <a:pt x="662" y="39"/>
                </a:lnTo>
                <a:lnTo>
                  <a:pt x="663" y="43"/>
                </a:lnTo>
                <a:lnTo>
                  <a:pt x="667" y="50"/>
                </a:lnTo>
                <a:lnTo>
                  <a:pt x="672" y="56"/>
                </a:lnTo>
                <a:lnTo>
                  <a:pt x="676" y="59"/>
                </a:lnTo>
                <a:lnTo>
                  <a:pt x="676" y="59"/>
                </a:lnTo>
                <a:lnTo>
                  <a:pt x="690" y="61"/>
                </a:lnTo>
                <a:lnTo>
                  <a:pt x="699" y="64"/>
                </a:lnTo>
                <a:lnTo>
                  <a:pt x="707" y="64"/>
                </a:lnTo>
                <a:lnTo>
                  <a:pt x="707" y="64"/>
                </a:lnTo>
                <a:lnTo>
                  <a:pt x="731" y="56"/>
                </a:lnTo>
                <a:lnTo>
                  <a:pt x="750" y="50"/>
                </a:lnTo>
                <a:lnTo>
                  <a:pt x="851" y="52"/>
                </a:lnTo>
                <a:lnTo>
                  <a:pt x="941" y="74"/>
                </a:lnTo>
                <a:lnTo>
                  <a:pt x="941" y="74"/>
                </a:lnTo>
                <a:lnTo>
                  <a:pt x="688" y="184"/>
                </a:lnTo>
                <a:lnTo>
                  <a:pt x="688" y="184"/>
                </a:lnTo>
                <a:lnTo>
                  <a:pt x="672" y="192"/>
                </a:lnTo>
                <a:lnTo>
                  <a:pt x="649" y="206"/>
                </a:lnTo>
                <a:lnTo>
                  <a:pt x="620" y="225"/>
                </a:lnTo>
                <a:lnTo>
                  <a:pt x="590" y="246"/>
                </a:lnTo>
                <a:lnTo>
                  <a:pt x="561" y="268"/>
                </a:lnTo>
                <a:lnTo>
                  <a:pt x="534" y="291"/>
                </a:lnTo>
                <a:lnTo>
                  <a:pt x="523" y="301"/>
                </a:lnTo>
                <a:lnTo>
                  <a:pt x="514" y="310"/>
                </a:lnTo>
                <a:lnTo>
                  <a:pt x="507" y="319"/>
                </a:lnTo>
                <a:lnTo>
                  <a:pt x="503" y="326"/>
                </a:lnTo>
                <a:lnTo>
                  <a:pt x="503" y="326"/>
                </a:lnTo>
                <a:lnTo>
                  <a:pt x="500" y="342"/>
                </a:lnTo>
                <a:lnTo>
                  <a:pt x="496" y="358"/>
                </a:lnTo>
                <a:lnTo>
                  <a:pt x="492" y="394"/>
                </a:lnTo>
                <a:lnTo>
                  <a:pt x="489" y="425"/>
                </a:lnTo>
                <a:lnTo>
                  <a:pt x="489" y="442"/>
                </a:lnTo>
                <a:lnTo>
                  <a:pt x="489" y="442"/>
                </a:lnTo>
                <a:lnTo>
                  <a:pt x="515" y="672"/>
                </a:lnTo>
                <a:lnTo>
                  <a:pt x="509" y="743"/>
                </a:lnTo>
                <a:lnTo>
                  <a:pt x="509" y="743"/>
                </a:lnTo>
                <a:lnTo>
                  <a:pt x="357" y="732"/>
                </a:lnTo>
                <a:lnTo>
                  <a:pt x="196" y="721"/>
                </a:lnTo>
                <a:lnTo>
                  <a:pt x="196" y="721"/>
                </a:lnTo>
                <a:lnTo>
                  <a:pt x="184" y="718"/>
                </a:lnTo>
                <a:lnTo>
                  <a:pt x="165" y="713"/>
                </a:lnTo>
                <a:lnTo>
                  <a:pt x="139" y="707"/>
                </a:lnTo>
                <a:lnTo>
                  <a:pt x="139" y="707"/>
                </a:lnTo>
                <a:lnTo>
                  <a:pt x="73" y="715"/>
                </a:lnTo>
                <a:lnTo>
                  <a:pt x="52" y="718"/>
                </a:lnTo>
                <a:lnTo>
                  <a:pt x="35" y="718"/>
                </a:lnTo>
                <a:lnTo>
                  <a:pt x="35" y="718"/>
                </a:lnTo>
                <a:lnTo>
                  <a:pt x="36" y="684"/>
                </a:lnTo>
                <a:lnTo>
                  <a:pt x="35" y="661"/>
                </a:lnTo>
                <a:lnTo>
                  <a:pt x="34" y="652"/>
                </a:lnTo>
                <a:lnTo>
                  <a:pt x="34" y="650"/>
                </a:lnTo>
                <a:lnTo>
                  <a:pt x="33" y="650"/>
                </a:lnTo>
                <a:lnTo>
                  <a:pt x="33" y="650"/>
                </a:lnTo>
                <a:lnTo>
                  <a:pt x="25" y="650"/>
                </a:lnTo>
                <a:lnTo>
                  <a:pt x="14" y="650"/>
                </a:lnTo>
                <a:lnTo>
                  <a:pt x="0" y="652"/>
                </a:lnTo>
                <a:lnTo>
                  <a:pt x="0" y="652"/>
                </a:lnTo>
                <a:lnTo>
                  <a:pt x="6" y="856"/>
                </a:lnTo>
                <a:lnTo>
                  <a:pt x="10" y="996"/>
                </a:lnTo>
                <a:lnTo>
                  <a:pt x="12" y="1042"/>
                </a:lnTo>
                <a:lnTo>
                  <a:pt x="14" y="1060"/>
                </a:lnTo>
                <a:lnTo>
                  <a:pt x="14" y="1060"/>
                </a:lnTo>
                <a:lnTo>
                  <a:pt x="20" y="1061"/>
                </a:lnTo>
                <a:lnTo>
                  <a:pt x="30" y="1062"/>
                </a:lnTo>
                <a:lnTo>
                  <a:pt x="35" y="1062"/>
                </a:lnTo>
                <a:lnTo>
                  <a:pt x="40" y="1061"/>
                </a:lnTo>
                <a:lnTo>
                  <a:pt x="43" y="1060"/>
                </a:lnTo>
                <a:lnTo>
                  <a:pt x="44" y="1057"/>
                </a:lnTo>
                <a:lnTo>
                  <a:pt x="44" y="1057"/>
                </a:lnTo>
                <a:lnTo>
                  <a:pt x="44" y="1037"/>
                </a:lnTo>
                <a:lnTo>
                  <a:pt x="47" y="1001"/>
                </a:lnTo>
                <a:lnTo>
                  <a:pt x="52" y="951"/>
                </a:lnTo>
                <a:lnTo>
                  <a:pt x="80" y="920"/>
                </a:lnTo>
                <a:lnTo>
                  <a:pt x="80" y="920"/>
                </a:lnTo>
                <a:lnTo>
                  <a:pt x="82" y="928"/>
                </a:lnTo>
                <a:lnTo>
                  <a:pt x="88" y="943"/>
                </a:lnTo>
                <a:lnTo>
                  <a:pt x="93" y="951"/>
                </a:lnTo>
                <a:lnTo>
                  <a:pt x="99" y="956"/>
                </a:lnTo>
                <a:lnTo>
                  <a:pt x="101" y="957"/>
                </a:lnTo>
                <a:lnTo>
                  <a:pt x="104" y="958"/>
                </a:lnTo>
                <a:lnTo>
                  <a:pt x="106" y="958"/>
                </a:lnTo>
                <a:lnTo>
                  <a:pt x="109" y="956"/>
                </a:lnTo>
                <a:lnTo>
                  <a:pt x="109" y="956"/>
                </a:lnTo>
                <a:lnTo>
                  <a:pt x="115" y="949"/>
                </a:lnTo>
                <a:lnTo>
                  <a:pt x="120" y="938"/>
                </a:lnTo>
                <a:lnTo>
                  <a:pt x="126" y="924"/>
                </a:lnTo>
                <a:lnTo>
                  <a:pt x="132" y="910"/>
                </a:lnTo>
                <a:lnTo>
                  <a:pt x="144" y="868"/>
                </a:lnTo>
                <a:lnTo>
                  <a:pt x="144" y="868"/>
                </a:lnTo>
                <a:lnTo>
                  <a:pt x="161" y="843"/>
                </a:lnTo>
                <a:lnTo>
                  <a:pt x="175" y="823"/>
                </a:lnTo>
                <a:lnTo>
                  <a:pt x="175" y="823"/>
                </a:lnTo>
                <a:lnTo>
                  <a:pt x="185" y="807"/>
                </a:lnTo>
                <a:lnTo>
                  <a:pt x="191" y="797"/>
                </a:lnTo>
                <a:lnTo>
                  <a:pt x="196" y="792"/>
                </a:lnTo>
                <a:lnTo>
                  <a:pt x="196" y="792"/>
                </a:lnTo>
                <a:lnTo>
                  <a:pt x="210" y="795"/>
                </a:lnTo>
                <a:lnTo>
                  <a:pt x="246" y="801"/>
                </a:lnTo>
                <a:lnTo>
                  <a:pt x="350" y="824"/>
                </a:lnTo>
                <a:lnTo>
                  <a:pt x="460" y="845"/>
                </a:lnTo>
                <a:lnTo>
                  <a:pt x="500" y="853"/>
                </a:lnTo>
                <a:lnTo>
                  <a:pt x="514" y="854"/>
                </a:lnTo>
                <a:lnTo>
                  <a:pt x="523" y="856"/>
                </a:lnTo>
                <a:lnTo>
                  <a:pt x="523" y="856"/>
                </a:lnTo>
                <a:lnTo>
                  <a:pt x="534" y="854"/>
                </a:lnTo>
                <a:lnTo>
                  <a:pt x="547" y="852"/>
                </a:lnTo>
                <a:lnTo>
                  <a:pt x="568" y="847"/>
                </a:lnTo>
                <a:lnTo>
                  <a:pt x="585" y="840"/>
                </a:lnTo>
                <a:lnTo>
                  <a:pt x="591" y="839"/>
                </a:lnTo>
                <a:lnTo>
                  <a:pt x="591" y="839"/>
                </a:lnTo>
                <a:lnTo>
                  <a:pt x="624" y="784"/>
                </a:lnTo>
                <a:lnTo>
                  <a:pt x="646" y="748"/>
                </a:lnTo>
                <a:lnTo>
                  <a:pt x="652" y="735"/>
                </a:lnTo>
                <a:lnTo>
                  <a:pt x="655" y="729"/>
                </a:lnTo>
                <a:lnTo>
                  <a:pt x="655" y="729"/>
                </a:lnTo>
                <a:lnTo>
                  <a:pt x="655" y="720"/>
                </a:lnTo>
                <a:lnTo>
                  <a:pt x="658" y="697"/>
                </a:lnTo>
                <a:lnTo>
                  <a:pt x="671" y="628"/>
                </a:lnTo>
                <a:lnTo>
                  <a:pt x="690" y="529"/>
                </a:lnTo>
                <a:lnTo>
                  <a:pt x="877" y="625"/>
                </a:lnTo>
                <a:lnTo>
                  <a:pt x="877" y="625"/>
                </a:lnTo>
                <a:lnTo>
                  <a:pt x="831" y="750"/>
                </a:lnTo>
                <a:lnTo>
                  <a:pt x="799" y="836"/>
                </a:lnTo>
                <a:lnTo>
                  <a:pt x="788" y="866"/>
                </a:lnTo>
                <a:lnTo>
                  <a:pt x="783" y="877"/>
                </a:lnTo>
                <a:lnTo>
                  <a:pt x="783" y="877"/>
                </a:lnTo>
                <a:lnTo>
                  <a:pt x="778" y="880"/>
                </a:lnTo>
                <a:lnTo>
                  <a:pt x="771" y="885"/>
                </a:lnTo>
                <a:lnTo>
                  <a:pt x="764" y="891"/>
                </a:lnTo>
                <a:lnTo>
                  <a:pt x="764" y="891"/>
                </a:lnTo>
                <a:lnTo>
                  <a:pt x="764" y="908"/>
                </a:lnTo>
                <a:lnTo>
                  <a:pt x="762" y="922"/>
                </a:lnTo>
                <a:lnTo>
                  <a:pt x="761" y="929"/>
                </a:lnTo>
                <a:lnTo>
                  <a:pt x="761" y="929"/>
                </a:lnTo>
                <a:lnTo>
                  <a:pt x="760" y="932"/>
                </a:lnTo>
                <a:lnTo>
                  <a:pt x="760" y="937"/>
                </a:lnTo>
                <a:lnTo>
                  <a:pt x="761" y="948"/>
                </a:lnTo>
                <a:lnTo>
                  <a:pt x="764" y="965"/>
                </a:lnTo>
                <a:lnTo>
                  <a:pt x="769" y="979"/>
                </a:lnTo>
                <a:lnTo>
                  <a:pt x="756" y="995"/>
                </a:lnTo>
                <a:lnTo>
                  <a:pt x="704" y="998"/>
                </a:lnTo>
                <a:lnTo>
                  <a:pt x="728" y="1036"/>
                </a:lnTo>
                <a:lnTo>
                  <a:pt x="728" y="1036"/>
                </a:lnTo>
                <a:lnTo>
                  <a:pt x="905" y="1036"/>
                </a:lnTo>
                <a:lnTo>
                  <a:pt x="1025" y="1034"/>
                </a:lnTo>
                <a:lnTo>
                  <a:pt x="1066" y="1033"/>
                </a:lnTo>
                <a:lnTo>
                  <a:pt x="1081" y="1033"/>
                </a:lnTo>
                <a:lnTo>
                  <a:pt x="1081" y="1033"/>
                </a:lnTo>
                <a:lnTo>
                  <a:pt x="1090" y="1021"/>
                </a:lnTo>
                <a:lnTo>
                  <a:pt x="1098" y="1012"/>
                </a:lnTo>
                <a:lnTo>
                  <a:pt x="1098" y="1012"/>
                </a:lnTo>
                <a:lnTo>
                  <a:pt x="1096" y="1007"/>
                </a:lnTo>
                <a:lnTo>
                  <a:pt x="1095" y="1004"/>
                </a:lnTo>
                <a:lnTo>
                  <a:pt x="1092" y="1003"/>
                </a:lnTo>
                <a:lnTo>
                  <a:pt x="1092" y="1003"/>
                </a:lnTo>
                <a:lnTo>
                  <a:pt x="974" y="998"/>
                </a:lnTo>
                <a:lnTo>
                  <a:pt x="974" y="998"/>
                </a:lnTo>
                <a:lnTo>
                  <a:pt x="978" y="991"/>
                </a:lnTo>
                <a:lnTo>
                  <a:pt x="985" y="979"/>
                </a:lnTo>
                <a:lnTo>
                  <a:pt x="991" y="963"/>
                </a:lnTo>
                <a:lnTo>
                  <a:pt x="992" y="958"/>
                </a:lnTo>
                <a:lnTo>
                  <a:pt x="991" y="953"/>
                </a:lnTo>
                <a:lnTo>
                  <a:pt x="991" y="953"/>
                </a:lnTo>
                <a:lnTo>
                  <a:pt x="988" y="948"/>
                </a:lnTo>
                <a:lnTo>
                  <a:pt x="985" y="943"/>
                </a:lnTo>
                <a:lnTo>
                  <a:pt x="977" y="938"/>
                </a:lnTo>
                <a:lnTo>
                  <a:pt x="964" y="932"/>
                </a:lnTo>
                <a:lnTo>
                  <a:pt x="964" y="932"/>
                </a:lnTo>
                <a:lnTo>
                  <a:pt x="940" y="920"/>
                </a:lnTo>
                <a:lnTo>
                  <a:pt x="912" y="904"/>
                </a:lnTo>
                <a:lnTo>
                  <a:pt x="879" y="885"/>
                </a:lnTo>
                <a:lnTo>
                  <a:pt x="1007" y="614"/>
                </a:lnTo>
                <a:lnTo>
                  <a:pt x="1005" y="570"/>
                </a:lnTo>
                <a:lnTo>
                  <a:pt x="945" y="468"/>
                </a:lnTo>
                <a:lnTo>
                  <a:pt x="802" y="350"/>
                </a:lnTo>
                <a:lnTo>
                  <a:pt x="997" y="324"/>
                </a:lnTo>
                <a:lnTo>
                  <a:pt x="1014" y="499"/>
                </a:lnTo>
                <a:lnTo>
                  <a:pt x="1014" y="499"/>
                </a:lnTo>
                <a:lnTo>
                  <a:pt x="1031" y="509"/>
                </a:lnTo>
                <a:lnTo>
                  <a:pt x="1045" y="517"/>
                </a:lnTo>
                <a:lnTo>
                  <a:pt x="1054" y="520"/>
                </a:lnTo>
                <a:lnTo>
                  <a:pt x="1054" y="520"/>
                </a:lnTo>
                <a:lnTo>
                  <a:pt x="1063" y="520"/>
                </a:lnTo>
                <a:lnTo>
                  <a:pt x="1078" y="519"/>
                </a:lnTo>
                <a:lnTo>
                  <a:pt x="1095" y="518"/>
                </a:lnTo>
                <a:lnTo>
                  <a:pt x="1106" y="515"/>
                </a:lnTo>
                <a:lnTo>
                  <a:pt x="1106" y="515"/>
                </a:lnTo>
                <a:lnTo>
                  <a:pt x="1134" y="501"/>
                </a:lnTo>
                <a:lnTo>
                  <a:pt x="1188" y="472"/>
                </a:lnTo>
                <a:lnTo>
                  <a:pt x="1263" y="430"/>
                </a:lnTo>
                <a:lnTo>
                  <a:pt x="1263" y="430"/>
                </a:lnTo>
                <a:lnTo>
                  <a:pt x="1285" y="424"/>
                </a:lnTo>
                <a:lnTo>
                  <a:pt x="1302" y="418"/>
                </a:lnTo>
                <a:lnTo>
                  <a:pt x="1312" y="414"/>
                </a:lnTo>
                <a:lnTo>
                  <a:pt x="1312" y="414"/>
                </a:lnTo>
                <a:lnTo>
                  <a:pt x="1329" y="401"/>
                </a:lnTo>
                <a:lnTo>
                  <a:pt x="1337" y="395"/>
                </a:lnTo>
                <a:lnTo>
                  <a:pt x="1341" y="390"/>
                </a:lnTo>
                <a:lnTo>
                  <a:pt x="1341" y="390"/>
                </a:lnTo>
                <a:lnTo>
                  <a:pt x="1346" y="380"/>
                </a:lnTo>
                <a:lnTo>
                  <a:pt x="1350" y="373"/>
                </a:lnTo>
                <a:lnTo>
                  <a:pt x="1350" y="373"/>
                </a:lnTo>
                <a:lnTo>
                  <a:pt x="1340" y="362"/>
                </a:lnTo>
                <a:lnTo>
                  <a:pt x="1332" y="354"/>
                </a:lnTo>
                <a:lnTo>
                  <a:pt x="1326" y="348"/>
                </a:lnTo>
                <a:lnTo>
                  <a:pt x="1326" y="348"/>
                </a:lnTo>
                <a:lnTo>
                  <a:pt x="1320" y="347"/>
                </a:lnTo>
                <a:lnTo>
                  <a:pt x="1313" y="345"/>
                </a:lnTo>
                <a:lnTo>
                  <a:pt x="1306" y="345"/>
                </a:lnTo>
                <a:lnTo>
                  <a:pt x="1298" y="343"/>
                </a:lnTo>
                <a:lnTo>
                  <a:pt x="1298" y="343"/>
                </a:lnTo>
                <a:lnTo>
                  <a:pt x="1287" y="338"/>
                </a:lnTo>
                <a:lnTo>
                  <a:pt x="1283" y="338"/>
                </a:lnTo>
                <a:lnTo>
                  <a:pt x="1279" y="340"/>
                </a:lnTo>
                <a:lnTo>
                  <a:pt x="1279" y="340"/>
                </a:lnTo>
                <a:lnTo>
                  <a:pt x="1274" y="345"/>
                </a:lnTo>
                <a:lnTo>
                  <a:pt x="1270" y="352"/>
                </a:lnTo>
                <a:lnTo>
                  <a:pt x="1265" y="359"/>
                </a:lnTo>
                <a:lnTo>
                  <a:pt x="1265" y="359"/>
                </a:lnTo>
                <a:lnTo>
                  <a:pt x="1259" y="364"/>
                </a:lnTo>
                <a:lnTo>
                  <a:pt x="1255" y="368"/>
                </a:lnTo>
                <a:lnTo>
                  <a:pt x="1251" y="371"/>
                </a:lnTo>
                <a:lnTo>
                  <a:pt x="1251" y="371"/>
                </a:lnTo>
                <a:lnTo>
                  <a:pt x="1174" y="399"/>
                </a:lnTo>
                <a:lnTo>
                  <a:pt x="1098" y="428"/>
                </a:lnTo>
                <a:lnTo>
                  <a:pt x="1098" y="324"/>
                </a:lnTo>
                <a:lnTo>
                  <a:pt x="1128" y="230"/>
                </a:lnTo>
                <a:lnTo>
                  <a:pt x="1153" y="225"/>
                </a:lnTo>
                <a:lnTo>
                  <a:pt x="1153" y="225"/>
                </a:lnTo>
                <a:lnTo>
                  <a:pt x="1157" y="231"/>
                </a:lnTo>
                <a:lnTo>
                  <a:pt x="1170" y="246"/>
                </a:lnTo>
                <a:lnTo>
                  <a:pt x="1176" y="254"/>
                </a:lnTo>
                <a:lnTo>
                  <a:pt x="1184" y="262"/>
                </a:lnTo>
                <a:lnTo>
                  <a:pt x="1191" y="267"/>
                </a:lnTo>
                <a:lnTo>
                  <a:pt x="1197" y="269"/>
                </a:lnTo>
                <a:lnTo>
                  <a:pt x="1197" y="269"/>
                </a:lnTo>
                <a:lnTo>
                  <a:pt x="1205" y="269"/>
                </a:lnTo>
                <a:lnTo>
                  <a:pt x="1213" y="268"/>
                </a:lnTo>
                <a:lnTo>
                  <a:pt x="1219" y="265"/>
                </a:lnTo>
                <a:lnTo>
                  <a:pt x="1224" y="260"/>
                </a:lnTo>
                <a:lnTo>
                  <a:pt x="1224" y="260"/>
                </a:lnTo>
                <a:lnTo>
                  <a:pt x="1232" y="253"/>
                </a:lnTo>
                <a:lnTo>
                  <a:pt x="1245" y="241"/>
                </a:lnTo>
                <a:lnTo>
                  <a:pt x="1263" y="227"/>
                </a:lnTo>
                <a:lnTo>
                  <a:pt x="1276" y="222"/>
                </a:lnTo>
                <a:lnTo>
                  <a:pt x="1276" y="203"/>
                </a:lnTo>
                <a:lnTo>
                  <a:pt x="1289" y="178"/>
                </a:lnTo>
                <a:lnTo>
                  <a:pt x="1296" y="104"/>
                </a:lnTo>
                <a:lnTo>
                  <a:pt x="1296" y="104"/>
                </a:lnTo>
                <a:lnTo>
                  <a:pt x="1294" y="100"/>
                </a:lnTo>
                <a:lnTo>
                  <a:pt x="1289" y="89"/>
                </a:lnTo>
                <a:lnTo>
                  <a:pt x="1285" y="83"/>
                </a:lnTo>
                <a:lnTo>
                  <a:pt x="1280" y="76"/>
                </a:lnTo>
                <a:lnTo>
                  <a:pt x="1275" y="71"/>
                </a:lnTo>
                <a:lnTo>
                  <a:pt x="1268" y="66"/>
                </a:lnTo>
                <a:lnTo>
                  <a:pt x="1268" y="66"/>
                </a:lnTo>
                <a:lnTo>
                  <a:pt x="1250" y="59"/>
                </a:lnTo>
                <a:lnTo>
                  <a:pt x="1230" y="52"/>
                </a:lnTo>
                <a:lnTo>
                  <a:pt x="1212" y="47"/>
                </a:lnTo>
                <a:lnTo>
                  <a:pt x="1199" y="45"/>
                </a:lnTo>
                <a:lnTo>
                  <a:pt x="1199" y="45"/>
                </a:lnTo>
                <a:lnTo>
                  <a:pt x="1195" y="45"/>
                </a:lnTo>
                <a:lnTo>
                  <a:pt x="1189" y="47"/>
                </a:lnTo>
                <a:lnTo>
                  <a:pt x="1176" y="53"/>
                </a:lnTo>
                <a:lnTo>
                  <a:pt x="1162" y="61"/>
                </a:lnTo>
                <a:lnTo>
                  <a:pt x="1153" y="66"/>
                </a:lnTo>
                <a:lnTo>
                  <a:pt x="1153" y="66"/>
                </a:lnTo>
                <a:lnTo>
                  <a:pt x="1141" y="72"/>
                </a:lnTo>
                <a:lnTo>
                  <a:pt x="1124" y="84"/>
                </a:lnTo>
                <a:lnTo>
                  <a:pt x="1104" y="99"/>
                </a:lnTo>
                <a:lnTo>
                  <a:pt x="1104" y="9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7292298F-CA39-404D-898B-F546776002ED}"/>
              </a:ext>
            </a:extLst>
          </p:cNvPr>
          <p:cNvSpPr>
            <a:spLocks/>
          </p:cNvSpPr>
          <p:nvPr/>
        </p:nvSpPr>
        <p:spPr bwMode="auto">
          <a:xfrm>
            <a:off x="2154298" y="4734145"/>
            <a:ext cx="1800335" cy="1672752"/>
          </a:xfrm>
          <a:custGeom>
            <a:avLst/>
            <a:gdLst>
              <a:gd name="T0" fmla="*/ 739 w 1524"/>
              <a:gd name="T1" fmla="*/ 478 h 1416"/>
              <a:gd name="T2" fmla="*/ 521 w 1524"/>
              <a:gd name="T3" fmla="*/ 580 h 1416"/>
              <a:gd name="T4" fmla="*/ 494 w 1524"/>
              <a:gd name="T5" fmla="*/ 630 h 1416"/>
              <a:gd name="T6" fmla="*/ 443 w 1524"/>
              <a:gd name="T7" fmla="*/ 729 h 1416"/>
              <a:gd name="T8" fmla="*/ 374 w 1524"/>
              <a:gd name="T9" fmla="*/ 812 h 1416"/>
              <a:gd name="T10" fmla="*/ 133 w 1524"/>
              <a:gd name="T11" fmla="*/ 1011 h 1416"/>
              <a:gd name="T12" fmla="*/ 108 w 1524"/>
              <a:gd name="T13" fmla="*/ 1030 h 1416"/>
              <a:gd name="T14" fmla="*/ 95 w 1524"/>
              <a:gd name="T15" fmla="*/ 1049 h 1416"/>
              <a:gd name="T16" fmla="*/ 145 w 1524"/>
              <a:gd name="T17" fmla="*/ 1096 h 1416"/>
              <a:gd name="T18" fmla="*/ 293 w 1524"/>
              <a:gd name="T19" fmla="*/ 1144 h 1416"/>
              <a:gd name="T20" fmla="*/ 313 w 1524"/>
              <a:gd name="T21" fmla="*/ 1134 h 1416"/>
              <a:gd name="T22" fmla="*/ 252 w 1524"/>
              <a:gd name="T23" fmla="*/ 1110 h 1416"/>
              <a:gd name="T24" fmla="*/ 260 w 1524"/>
              <a:gd name="T25" fmla="*/ 1094 h 1416"/>
              <a:gd name="T26" fmla="*/ 409 w 1524"/>
              <a:gd name="T27" fmla="*/ 903 h 1416"/>
              <a:gd name="T28" fmla="*/ 848 w 1524"/>
              <a:gd name="T29" fmla="*/ 1229 h 1416"/>
              <a:gd name="T30" fmla="*/ 813 w 1524"/>
              <a:gd name="T31" fmla="*/ 1285 h 1416"/>
              <a:gd name="T32" fmla="*/ 810 w 1524"/>
              <a:gd name="T33" fmla="*/ 1304 h 1416"/>
              <a:gd name="T34" fmla="*/ 810 w 1524"/>
              <a:gd name="T35" fmla="*/ 1325 h 1416"/>
              <a:gd name="T36" fmla="*/ 820 w 1524"/>
              <a:gd name="T37" fmla="*/ 1365 h 1416"/>
              <a:gd name="T38" fmla="*/ 760 w 1524"/>
              <a:gd name="T39" fmla="*/ 1382 h 1416"/>
              <a:gd name="T40" fmla="*/ 1150 w 1524"/>
              <a:gd name="T41" fmla="*/ 1415 h 1416"/>
              <a:gd name="T42" fmla="*/ 1161 w 1524"/>
              <a:gd name="T43" fmla="*/ 1411 h 1416"/>
              <a:gd name="T44" fmla="*/ 1140 w 1524"/>
              <a:gd name="T45" fmla="*/ 1403 h 1416"/>
              <a:gd name="T46" fmla="*/ 1036 w 1524"/>
              <a:gd name="T47" fmla="*/ 1377 h 1416"/>
              <a:gd name="T48" fmla="*/ 1058 w 1524"/>
              <a:gd name="T49" fmla="*/ 1345 h 1416"/>
              <a:gd name="T50" fmla="*/ 1053 w 1524"/>
              <a:gd name="T51" fmla="*/ 1337 h 1416"/>
              <a:gd name="T52" fmla="*/ 1024 w 1524"/>
              <a:gd name="T53" fmla="*/ 1325 h 1416"/>
              <a:gd name="T54" fmla="*/ 933 w 1524"/>
              <a:gd name="T55" fmla="*/ 1270 h 1416"/>
              <a:gd name="T56" fmla="*/ 911 w 1524"/>
              <a:gd name="T57" fmla="*/ 1240 h 1416"/>
              <a:gd name="T58" fmla="*/ 1020 w 1524"/>
              <a:gd name="T59" fmla="*/ 906 h 1416"/>
              <a:gd name="T60" fmla="*/ 813 w 1524"/>
              <a:gd name="T61" fmla="*/ 707 h 1416"/>
              <a:gd name="T62" fmla="*/ 1095 w 1524"/>
              <a:gd name="T63" fmla="*/ 656 h 1416"/>
              <a:gd name="T64" fmla="*/ 1169 w 1524"/>
              <a:gd name="T65" fmla="*/ 686 h 1416"/>
              <a:gd name="T66" fmla="*/ 1291 w 1524"/>
              <a:gd name="T67" fmla="*/ 842 h 1416"/>
              <a:gd name="T68" fmla="*/ 1316 w 1524"/>
              <a:gd name="T69" fmla="*/ 856 h 1416"/>
              <a:gd name="T70" fmla="*/ 1340 w 1524"/>
              <a:gd name="T71" fmla="*/ 859 h 1416"/>
              <a:gd name="T72" fmla="*/ 1466 w 1524"/>
              <a:gd name="T73" fmla="*/ 757 h 1416"/>
              <a:gd name="T74" fmla="*/ 1512 w 1524"/>
              <a:gd name="T75" fmla="*/ 741 h 1416"/>
              <a:gd name="T76" fmla="*/ 1523 w 1524"/>
              <a:gd name="T77" fmla="*/ 727 h 1416"/>
              <a:gd name="T78" fmla="*/ 1523 w 1524"/>
              <a:gd name="T79" fmla="*/ 705 h 1416"/>
              <a:gd name="T80" fmla="*/ 1514 w 1524"/>
              <a:gd name="T81" fmla="*/ 689 h 1416"/>
              <a:gd name="T82" fmla="*/ 1475 w 1524"/>
              <a:gd name="T83" fmla="*/ 686 h 1416"/>
              <a:gd name="T84" fmla="*/ 1458 w 1524"/>
              <a:gd name="T85" fmla="*/ 684 h 1416"/>
              <a:gd name="T86" fmla="*/ 1435 w 1524"/>
              <a:gd name="T87" fmla="*/ 707 h 1416"/>
              <a:gd name="T88" fmla="*/ 1405 w 1524"/>
              <a:gd name="T89" fmla="*/ 740 h 1416"/>
              <a:gd name="T90" fmla="*/ 1303 w 1524"/>
              <a:gd name="T91" fmla="*/ 675 h 1416"/>
              <a:gd name="T92" fmla="*/ 1336 w 1524"/>
              <a:gd name="T93" fmla="*/ 652 h 1416"/>
              <a:gd name="T94" fmla="*/ 1353 w 1524"/>
              <a:gd name="T95" fmla="*/ 642 h 1416"/>
              <a:gd name="T96" fmla="*/ 1376 w 1524"/>
              <a:gd name="T97" fmla="*/ 613 h 1416"/>
              <a:gd name="T98" fmla="*/ 1394 w 1524"/>
              <a:gd name="T99" fmla="*/ 580 h 1416"/>
              <a:gd name="T100" fmla="*/ 1399 w 1524"/>
              <a:gd name="T101" fmla="*/ 563 h 1416"/>
              <a:gd name="T102" fmla="*/ 1368 w 1524"/>
              <a:gd name="T103" fmla="*/ 472 h 1416"/>
              <a:gd name="T104" fmla="*/ 1371 w 1524"/>
              <a:gd name="T105" fmla="*/ 468 h 1416"/>
              <a:gd name="T106" fmla="*/ 1347 w 1524"/>
              <a:gd name="T107" fmla="*/ 451 h 1416"/>
              <a:gd name="T108" fmla="*/ 1288 w 1524"/>
              <a:gd name="T109" fmla="*/ 432 h 1416"/>
              <a:gd name="T110" fmla="*/ 1220 w 1524"/>
              <a:gd name="T111" fmla="*/ 434 h 1416"/>
              <a:gd name="T112" fmla="*/ 1081 w 1524"/>
              <a:gd name="T113" fmla="*/ 462 h 1416"/>
              <a:gd name="T114" fmla="*/ 830 w 1524"/>
              <a:gd name="T115" fmla="*/ 57 h 1416"/>
              <a:gd name="T116" fmla="*/ 810 w 1524"/>
              <a:gd name="T117" fmla="*/ 10 h 1416"/>
              <a:gd name="T118" fmla="*/ 751 w 1524"/>
              <a:gd name="T119" fmla="*/ 14 h 1416"/>
              <a:gd name="T120" fmla="*/ 786 w 1524"/>
              <a:gd name="T121" fmla="*/ 99 h 1416"/>
              <a:gd name="T122" fmla="*/ 924 w 1524"/>
              <a:gd name="T123" fmla="*/ 385 h 1416"/>
              <a:gd name="T124" fmla="*/ 943 w 1524"/>
              <a:gd name="T125" fmla="*/ 441 h 1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24" h="1416">
                <a:moveTo>
                  <a:pt x="943" y="441"/>
                </a:moveTo>
                <a:lnTo>
                  <a:pt x="943" y="441"/>
                </a:lnTo>
                <a:lnTo>
                  <a:pt x="839" y="460"/>
                </a:lnTo>
                <a:lnTo>
                  <a:pt x="739" y="478"/>
                </a:lnTo>
                <a:lnTo>
                  <a:pt x="575" y="519"/>
                </a:lnTo>
                <a:lnTo>
                  <a:pt x="575" y="519"/>
                </a:lnTo>
                <a:lnTo>
                  <a:pt x="543" y="554"/>
                </a:lnTo>
                <a:lnTo>
                  <a:pt x="521" y="580"/>
                </a:lnTo>
                <a:lnTo>
                  <a:pt x="514" y="589"/>
                </a:lnTo>
                <a:lnTo>
                  <a:pt x="510" y="594"/>
                </a:lnTo>
                <a:lnTo>
                  <a:pt x="510" y="594"/>
                </a:lnTo>
                <a:lnTo>
                  <a:pt x="494" y="630"/>
                </a:lnTo>
                <a:lnTo>
                  <a:pt x="480" y="662"/>
                </a:lnTo>
                <a:lnTo>
                  <a:pt x="480" y="662"/>
                </a:lnTo>
                <a:lnTo>
                  <a:pt x="462" y="694"/>
                </a:lnTo>
                <a:lnTo>
                  <a:pt x="443" y="729"/>
                </a:lnTo>
                <a:lnTo>
                  <a:pt x="443" y="729"/>
                </a:lnTo>
                <a:lnTo>
                  <a:pt x="430" y="745"/>
                </a:lnTo>
                <a:lnTo>
                  <a:pt x="407" y="773"/>
                </a:lnTo>
                <a:lnTo>
                  <a:pt x="374" y="812"/>
                </a:lnTo>
                <a:lnTo>
                  <a:pt x="160" y="1001"/>
                </a:lnTo>
                <a:lnTo>
                  <a:pt x="160" y="1001"/>
                </a:lnTo>
                <a:lnTo>
                  <a:pt x="147" y="1006"/>
                </a:lnTo>
                <a:lnTo>
                  <a:pt x="133" y="1011"/>
                </a:lnTo>
                <a:lnTo>
                  <a:pt x="133" y="1011"/>
                </a:lnTo>
                <a:lnTo>
                  <a:pt x="119" y="1020"/>
                </a:lnTo>
                <a:lnTo>
                  <a:pt x="110" y="1026"/>
                </a:lnTo>
                <a:lnTo>
                  <a:pt x="108" y="1030"/>
                </a:lnTo>
                <a:lnTo>
                  <a:pt x="105" y="1031"/>
                </a:lnTo>
                <a:lnTo>
                  <a:pt x="105" y="1031"/>
                </a:lnTo>
                <a:lnTo>
                  <a:pt x="100" y="1043"/>
                </a:lnTo>
                <a:lnTo>
                  <a:pt x="95" y="1049"/>
                </a:lnTo>
                <a:lnTo>
                  <a:pt x="0" y="1029"/>
                </a:lnTo>
                <a:lnTo>
                  <a:pt x="4" y="1045"/>
                </a:lnTo>
                <a:lnTo>
                  <a:pt x="4" y="1045"/>
                </a:lnTo>
                <a:lnTo>
                  <a:pt x="145" y="1096"/>
                </a:lnTo>
                <a:lnTo>
                  <a:pt x="244" y="1130"/>
                </a:lnTo>
                <a:lnTo>
                  <a:pt x="278" y="1141"/>
                </a:lnTo>
                <a:lnTo>
                  <a:pt x="288" y="1143"/>
                </a:lnTo>
                <a:lnTo>
                  <a:pt x="293" y="1144"/>
                </a:lnTo>
                <a:lnTo>
                  <a:pt x="293" y="1144"/>
                </a:lnTo>
                <a:lnTo>
                  <a:pt x="301" y="1141"/>
                </a:lnTo>
                <a:lnTo>
                  <a:pt x="307" y="1138"/>
                </a:lnTo>
                <a:lnTo>
                  <a:pt x="313" y="1134"/>
                </a:lnTo>
                <a:lnTo>
                  <a:pt x="313" y="1134"/>
                </a:lnTo>
                <a:lnTo>
                  <a:pt x="282" y="1122"/>
                </a:lnTo>
                <a:lnTo>
                  <a:pt x="260" y="1114"/>
                </a:lnTo>
                <a:lnTo>
                  <a:pt x="252" y="1110"/>
                </a:lnTo>
                <a:lnTo>
                  <a:pt x="252" y="1110"/>
                </a:lnTo>
                <a:lnTo>
                  <a:pt x="254" y="1109"/>
                </a:lnTo>
                <a:lnTo>
                  <a:pt x="255" y="1105"/>
                </a:lnTo>
                <a:lnTo>
                  <a:pt x="260" y="1094"/>
                </a:lnTo>
                <a:lnTo>
                  <a:pt x="265" y="1076"/>
                </a:lnTo>
                <a:lnTo>
                  <a:pt x="235" y="1056"/>
                </a:lnTo>
                <a:lnTo>
                  <a:pt x="224" y="1021"/>
                </a:lnTo>
                <a:lnTo>
                  <a:pt x="409" y="903"/>
                </a:lnTo>
                <a:lnTo>
                  <a:pt x="579" y="818"/>
                </a:lnTo>
                <a:lnTo>
                  <a:pt x="711" y="869"/>
                </a:lnTo>
                <a:lnTo>
                  <a:pt x="901" y="968"/>
                </a:lnTo>
                <a:lnTo>
                  <a:pt x="848" y="1229"/>
                </a:lnTo>
                <a:lnTo>
                  <a:pt x="836" y="1242"/>
                </a:lnTo>
                <a:lnTo>
                  <a:pt x="836" y="1242"/>
                </a:lnTo>
                <a:lnTo>
                  <a:pt x="822" y="1266"/>
                </a:lnTo>
                <a:lnTo>
                  <a:pt x="813" y="1285"/>
                </a:lnTo>
                <a:lnTo>
                  <a:pt x="811" y="1293"/>
                </a:lnTo>
                <a:lnTo>
                  <a:pt x="810" y="1297"/>
                </a:lnTo>
                <a:lnTo>
                  <a:pt x="810" y="1297"/>
                </a:lnTo>
                <a:lnTo>
                  <a:pt x="810" y="1304"/>
                </a:lnTo>
                <a:lnTo>
                  <a:pt x="810" y="1312"/>
                </a:lnTo>
                <a:lnTo>
                  <a:pt x="808" y="1320"/>
                </a:lnTo>
                <a:lnTo>
                  <a:pt x="810" y="1325"/>
                </a:lnTo>
                <a:lnTo>
                  <a:pt x="810" y="1325"/>
                </a:lnTo>
                <a:lnTo>
                  <a:pt x="813" y="1330"/>
                </a:lnTo>
                <a:lnTo>
                  <a:pt x="821" y="1337"/>
                </a:lnTo>
                <a:lnTo>
                  <a:pt x="830" y="1347"/>
                </a:lnTo>
                <a:lnTo>
                  <a:pt x="820" y="1365"/>
                </a:lnTo>
                <a:lnTo>
                  <a:pt x="735" y="1368"/>
                </a:lnTo>
                <a:lnTo>
                  <a:pt x="741" y="1378"/>
                </a:lnTo>
                <a:lnTo>
                  <a:pt x="741" y="1378"/>
                </a:lnTo>
                <a:lnTo>
                  <a:pt x="760" y="1382"/>
                </a:lnTo>
                <a:lnTo>
                  <a:pt x="810" y="1387"/>
                </a:lnTo>
                <a:lnTo>
                  <a:pt x="956" y="1400"/>
                </a:lnTo>
                <a:lnTo>
                  <a:pt x="1102" y="1412"/>
                </a:lnTo>
                <a:lnTo>
                  <a:pt x="1150" y="1415"/>
                </a:lnTo>
                <a:lnTo>
                  <a:pt x="1166" y="1416"/>
                </a:lnTo>
                <a:lnTo>
                  <a:pt x="1166" y="1416"/>
                </a:lnTo>
                <a:lnTo>
                  <a:pt x="1163" y="1412"/>
                </a:lnTo>
                <a:lnTo>
                  <a:pt x="1161" y="1411"/>
                </a:lnTo>
                <a:lnTo>
                  <a:pt x="1160" y="1408"/>
                </a:lnTo>
                <a:lnTo>
                  <a:pt x="1160" y="1408"/>
                </a:lnTo>
                <a:lnTo>
                  <a:pt x="1155" y="1407"/>
                </a:lnTo>
                <a:lnTo>
                  <a:pt x="1140" y="1403"/>
                </a:lnTo>
                <a:lnTo>
                  <a:pt x="1095" y="1394"/>
                </a:lnTo>
                <a:lnTo>
                  <a:pt x="1030" y="1382"/>
                </a:lnTo>
                <a:lnTo>
                  <a:pt x="1030" y="1382"/>
                </a:lnTo>
                <a:lnTo>
                  <a:pt x="1036" y="1377"/>
                </a:lnTo>
                <a:lnTo>
                  <a:pt x="1047" y="1364"/>
                </a:lnTo>
                <a:lnTo>
                  <a:pt x="1052" y="1358"/>
                </a:lnTo>
                <a:lnTo>
                  <a:pt x="1057" y="1351"/>
                </a:lnTo>
                <a:lnTo>
                  <a:pt x="1058" y="1345"/>
                </a:lnTo>
                <a:lnTo>
                  <a:pt x="1058" y="1342"/>
                </a:lnTo>
                <a:lnTo>
                  <a:pt x="1058" y="1341"/>
                </a:lnTo>
                <a:lnTo>
                  <a:pt x="1058" y="1341"/>
                </a:lnTo>
                <a:lnTo>
                  <a:pt x="1053" y="1337"/>
                </a:lnTo>
                <a:lnTo>
                  <a:pt x="1050" y="1336"/>
                </a:lnTo>
                <a:lnTo>
                  <a:pt x="1041" y="1332"/>
                </a:lnTo>
                <a:lnTo>
                  <a:pt x="1024" y="1325"/>
                </a:lnTo>
                <a:lnTo>
                  <a:pt x="1024" y="1325"/>
                </a:lnTo>
                <a:lnTo>
                  <a:pt x="968" y="1294"/>
                </a:lnTo>
                <a:lnTo>
                  <a:pt x="944" y="1279"/>
                </a:lnTo>
                <a:lnTo>
                  <a:pt x="935" y="1274"/>
                </a:lnTo>
                <a:lnTo>
                  <a:pt x="933" y="1270"/>
                </a:lnTo>
                <a:lnTo>
                  <a:pt x="933" y="1270"/>
                </a:lnTo>
                <a:lnTo>
                  <a:pt x="928" y="1261"/>
                </a:lnTo>
                <a:lnTo>
                  <a:pt x="920" y="1251"/>
                </a:lnTo>
                <a:lnTo>
                  <a:pt x="911" y="1240"/>
                </a:lnTo>
                <a:lnTo>
                  <a:pt x="1030" y="960"/>
                </a:lnTo>
                <a:lnTo>
                  <a:pt x="1030" y="960"/>
                </a:lnTo>
                <a:lnTo>
                  <a:pt x="1020" y="906"/>
                </a:lnTo>
                <a:lnTo>
                  <a:pt x="1020" y="906"/>
                </a:lnTo>
                <a:lnTo>
                  <a:pt x="1005" y="889"/>
                </a:lnTo>
                <a:lnTo>
                  <a:pt x="971" y="855"/>
                </a:lnTo>
                <a:lnTo>
                  <a:pt x="921" y="804"/>
                </a:lnTo>
                <a:lnTo>
                  <a:pt x="813" y="707"/>
                </a:lnTo>
                <a:lnTo>
                  <a:pt x="820" y="668"/>
                </a:lnTo>
                <a:lnTo>
                  <a:pt x="820" y="668"/>
                </a:lnTo>
                <a:lnTo>
                  <a:pt x="984" y="661"/>
                </a:lnTo>
                <a:lnTo>
                  <a:pt x="1095" y="656"/>
                </a:lnTo>
                <a:lnTo>
                  <a:pt x="1132" y="655"/>
                </a:lnTo>
                <a:lnTo>
                  <a:pt x="1146" y="655"/>
                </a:lnTo>
                <a:lnTo>
                  <a:pt x="1146" y="655"/>
                </a:lnTo>
                <a:lnTo>
                  <a:pt x="1169" y="686"/>
                </a:lnTo>
                <a:lnTo>
                  <a:pt x="1218" y="752"/>
                </a:lnTo>
                <a:lnTo>
                  <a:pt x="1246" y="788"/>
                </a:lnTo>
                <a:lnTo>
                  <a:pt x="1272" y="818"/>
                </a:lnTo>
                <a:lnTo>
                  <a:pt x="1291" y="842"/>
                </a:lnTo>
                <a:lnTo>
                  <a:pt x="1298" y="849"/>
                </a:lnTo>
                <a:lnTo>
                  <a:pt x="1303" y="853"/>
                </a:lnTo>
                <a:lnTo>
                  <a:pt x="1303" y="853"/>
                </a:lnTo>
                <a:lnTo>
                  <a:pt x="1316" y="856"/>
                </a:lnTo>
                <a:lnTo>
                  <a:pt x="1328" y="859"/>
                </a:lnTo>
                <a:lnTo>
                  <a:pt x="1336" y="860"/>
                </a:lnTo>
                <a:lnTo>
                  <a:pt x="1340" y="859"/>
                </a:lnTo>
                <a:lnTo>
                  <a:pt x="1340" y="859"/>
                </a:lnTo>
                <a:lnTo>
                  <a:pt x="1404" y="808"/>
                </a:lnTo>
                <a:lnTo>
                  <a:pt x="1446" y="774"/>
                </a:lnTo>
                <a:lnTo>
                  <a:pt x="1466" y="757"/>
                </a:lnTo>
                <a:lnTo>
                  <a:pt x="1466" y="757"/>
                </a:lnTo>
                <a:lnTo>
                  <a:pt x="1470" y="755"/>
                </a:lnTo>
                <a:lnTo>
                  <a:pt x="1475" y="752"/>
                </a:lnTo>
                <a:lnTo>
                  <a:pt x="1494" y="746"/>
                </a:lnTo>
                <a:lnTo>
                  <a:pt x="1512" y="741"/>
                </a:lnTo>
                <a:lnTo>
                  <a:pt x="1520" y="737"/>
                </a:lnTo>
                <a:lnTo>
                  <a:pt x="1520" y="737"/>
                </a:lnTo>
                <a:lnTo>
                  <a:pt x="1522" y="733"/>
                </a:lnTo>
                <a:lnTo>
                  <a:pt x="1523" y="727"/>
                </a:lnTo>
                <a:lnTo>
                  <a:pt x="1524" y="719"/>
                </a:lnTo>
                <a:lnTo>
                  <a:pt x="1524" y="713"/>
                </a:lnTo>
                <a:lnTo>
                  <a:pt x="1524" y="713"/>
                </a:lnTo>
                <a:lnTo>
                  <a:pt x="1523" y="705"/>
                </a:lnTo>
                <a:lnTo>
                  <a:pt x="1520" y="699"/>
                </a:lnTo>
                <a:lnTo>
                  <a:pt x="1518" y="693"/>
                </a:lnTo>
                <a:lnTo>
                  <a:pt x="1517" y="690"/>
                </a:lnTo>
                <a:lnTo>
                  <a:pt x="1514" y="689"/>
                </a:lnTo>
                <a:lnTo>
                  <a:pt x="1494" y="686"/>
                </a:lnTo>
                <a:lnTo>
                  <a:pt x="1494" y="686"/>
                </a:lnTo>
                <a:lnTo>
                  <a:pt x="1482" y="686"/>
                </a:lnTo>
                <a:lnTo>
                  <a:pt x="1475" y="686"/>
                </a:lnTo>
                <a:lnTo>
                  <a:pt x="1470" y="686"/>
                </a:lnTo>
                <a:lnTo>
                  <a:pt x="1470" y="686"/>
                </a:lnTo>
                <a:lnTo>
                  <a:pt x="1465" y="684"/>
                </a:lnTo>
                <a:lnTo>
                  <a:pt x="1458" y="684"/>
                </a:lnTo>
                <a:lnTo>
                  <a:pt x="1449" y="682"/>
                </a:lnTo>
                <a:lnTo>
                  <a:pt x="1449" y="682"/>
                </a:lnTo>
                <a:lnTo>
                  <a:pt x="1443" y="693"/>
                </a:lnTo>
                <a:lnTo>
                  <a:pt x="1435" y="707"/>
                </a:lnTo>
                <a:lnTo>
                  <a:pt x="1435" y="707"/>
                </a:lnTo>
                <a:lnTo>
                  <a:pt x="1430" y="713"/>
                </a:lnTo>
                <a:lnTo>
                  <a:pt x="1420" y="724"/>
                </a:lnTo>
                <a:lnTo>
                  <a:pt x="1405" y="740"/>
                </a:lnTo>
                <a:lnTo>
                  <a:pt x="1330" y="784"/>
                </a:lnTo>
                <a:lnTo>
                  <a:pt x="1275" y="693"/>
                </a:lnTo>
                <a:lnTo>
                  <a:pt x="1303" y="675"/>
                </a:lnTo>
                <a:lnTo>
                  <a:pt x="1303" y="675"/>
                </a:lnTo>
                <a:lnTo>
                  <a:pt x="1312" y="670"/>
                </a:lnTo>
                <a:lnTo>
                  <a:pt x="1326" y="662"/>
                </a:lnTo>
                <a:lnTo>
                  <a:pt x="1326" y="662"/>
                </a:lnTo>
                <a:lnTo>
                  <a:pt x="1336" y="652"/>
                </a:lnTo>
                <a:lnTo>
                  <a:pt x="1340" y="647"/>
                </a:lnTo>
                <a:lnTo>
                  <a:pt x="1344" y="644"/>
                </a:lnTo>
                <a:lnTo>
                  <a:pt x="1344" y="644"/>
                </a:lnTo>
                <a:lnTo>
                  <a:pt x="1353" y="642"/>
                </a:lnTo>
                <a:lnTo>
                  <a:pt x="1358" y="641"/>
                </a:lnTo>
                <a:lnTo>
                  <a:pt x="1361" y="638"/>
                </a:lnTo>
                <a:lnTo>
                  <a:pt x="1361" y="638"/>
                </a:lnTo>
                <a:lnTo>
                  <a:pt x="1376" y="613"/>
                </a:lnTo>
                <a:lnTo>
                  <a:pt x="1386" y="595"/>
                </a:lnTo>
                <a:lnTo>
                  <a:pt x="1391" y="583"/>
                </a:lnTo>
                <a:lnTo>
                  <a:pt x="1391" y="583"/>
                </a:lnTo>
                <a:lnTo>
                  <a:pt x="1394" y="580"/>
                </a:lnTo>
                <a:lnTo>
                  <a:pt x="1396" y="578"/>
                </a:lnTo>
                <a:lnTo>
                  <a:pt x="1397" y="573"/>
                </a:lnTo>
                <a:lnTo>
                  <a:pt x="1399" y="563"/>
                </a:lnTo>
                <a:lnTo>
                  <a:pt x="1399" y="563"/>
                </a:lnTo>
                <a:lnTo>
                  <a:pt x="1396" y="554"/>
                </a:lnTo>
                <a:lnTo>
                  <a:pt x="1394" y="543"/>
                </a:lnTo>
                <a:lnTo>
                  <a:pt x="1383" y="512"/>
                </a:lnTo>
                <a:lnTo>
                  <a:pt x="1368" y="472"/>
                </a:lnTo>
                <a:lnTo>
                  <a:pt x="1368" y="472"/>
                </a:lnTo>
                <a:lnTo>
                  <a:pt x="1368" y="470"/>
                </a:lnTo>
                <a:lnTo>
                  <a:pt x="1369" y="469"/>
                </a:lnTo>
                <a:lnTo>
                  <a:pt x="1371" y="468"/>
                </a:lnTo>
                <a:lnTo>
                  <a:pt x="1372" y="467"/>
                </a:lnTo>
                <a:lnTo>
                  <a:pt x="1371" y="464"/>
                </a:lnTo>
                <a:lnTo>
                  <a:pt x="1367" y="462"/>
                </a:lnTo>
                <a:lnTo>
                  <a:pt x="1347" y="451"/>
                </a:lnTo>
                <a:lnTo>
                  <a:pt x="1347" y="451"/>
                </a:lnTo>
                <a:lnTo>
                  <a:pt x="1331" y="445"/>
                </a:lnTo>
                <a:lnTo>
                  <a:pt x="1316" y="440"/>
                </a:lnTo>
                <a:lnTo>
                  <a:pt x="1288" y="432"/>
                </a:lnTo>
                <a:lnTo>
                  <a:pt x="1265" y="429"/>
                </a:lnTo>
                <a:lnTo>
                  <a:pt x="1251" y="427"/>
                </a:lnTo>
                <a:lnTo>
                  <a:pt x="1251" y="427"/>
                </a:lnTo>
                <a:lnTo>
                  <a:pt x="1220" y="434"/>
                </a:lnTo>
                <a:lnTo>
                  <a:pt x="1194" y="438"/>
                </a:lnTo>
                <a:lnTo>
                  <a:pt x="1184" y="472"/>
                </a:lnTo>
                <a:lnTo>
                  <a:pt x="1176" y="509"/>
                </a:lnTo>
                <a:lnTo>
                  <a:pt x="1081" y="462"/>
                </a:lnTo>
                <a:lnTo>
                  <a:pt x="976" y="322"/>
                </a:lnTo>
                <a:lnTo>
                  <a:pt x="871" y="142"/>
                </a:lnTo>
                <a:lnTo>
                  <a:pt x="830" y="57"/>
                </a:lnTo>
                <a:lnTo>
                  <a:pt x="830" y="57"/>
                </a:lnTo>
                <a:lnTo>
                  <a:pt x="821" y="34"/>
                </a:lnTo>
                <a:lnTo>
                  <a:pt x="815" y="19"/>
                </a:lnTo>
                <a:lnTo>
                  <a:pt x="812" y="12"/>
                </a:lnTo>
                <a:lnTo>
                  <a:pt x="810" y="10"/>
                </a:lnTo>
                <a:lnTo>
                  <a:pt x="810" y="10"/>
                </a:lnTo>
                <a:lnTo>
                  <a:pt x="789" y="3"/>
                </a:lnTo>
                <a:lnTo>
                  <a:pt x="773" y="0"/>
                </a:lnTo>
                <a:lnTo>
                  <a:pt x="751" y="14"/>
                </a:lnTo>
                <a:lnTo>
                  <a:pt x="745" y="40"/>
                </a:lnTo>
                <a:lnTo>
                  <a:pt x="763" y="57"/>
                </a:lnTo>
                <a:lnTo>
                  <a:pt x="769" y="81"/>
                </a:lnTo>
                <a:lnTo>
                  <a:pt x="786" y="99"/>
                </a:lnTo>
                <a:lnTo>
                  <a:pt x="830" y="156"/>
                </a:lnTo>
                <a:lnTo>
                  <a:pt x="901" y="330"/>
                </a:lnTo>
                <a:lnTo>
                  <a:pt x="901" y="330"/>
                </a:lnTo>
                <a:lnTo>
                  <a:pt x="924" y="385"/>
                </a:lnTo>
                <a:lnTo>
                  <a:pt x="938" y="424"/>
                </a:lnTo>
                <a:lnTo>
                  <a:pt x="942" y="436"/>
                </a:lnTo>
                <a:lnTo>
                  <a:pt x="943" y="440"/>
                </a:lnTo>
                <a:lnTo>
                  <a:pt x="943" y="441"/>
                </a:lnTo>
                <a:lnTo>
                  <a:pt x="943" y="4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8B9531A7-DFC5-401A-AF8B-AD478DC2B79E}"/>
              </a:ext>
            </a:extLst>
          </p:cNvPr>
          <p:cNvSpPr>
            <a:spLocks/>
          </p:cNvSpPr>
          <p:nvPr/>
        </p:nvSpPr>
        <p:spPr bwMode="auto">
          <a:xfrm>
            <a:off x="6009640" y="4848142"/>
            <a:ext cx="1738906" cy="1444757"/>
          </a:xfrm>
          <a:custGeom>
            <a:avLst/>
            <a:gdLst>
              <a:gd name="T0" fmla="*/ 601 w 1472"/>
              <a:gd name="T1" fmla="*/ 88 h 1223"/>
              <a:gd name="T2" fmla="*/ 557 w 1472"/>
              <a:gd name="T3" fmla="*/ 61 h 1223"/>
              <a:gd name="T4" fmla="*/ 547 w 1472"/>
              <a:gd name="T5" fmla="*/ 68 h 1223"/>
              <a:gd name="T6" fmla="*/ 510 w 1472"/>
              <a:gd name="T7" fmla="*/ 84 h 1223"/>
              <a:gd name="T8" fmla="*/ 485 w 1472"/>
              <a:gd name="T9" fmla="*/ 40 h 1223"/>
              <a:gd name="T10" fmla="*/ 478 w 1472"/>
              <a:gd name="T11" fmla="*/ 49 h 1223"/>
              <a:gd name="T12" fmla="*/ 466 w 1472"/>
              <a:gd name="T13" fmla="*/ 55 h 1223"/>
              <a:gd name="T14" fmla="*/ 468 w 1472"/>
              <a:gd name="T15" fmla="*/ 78 h 1223"/>
              <a:gd name="T16" fmla="*/ 472 w 1472"/>
              <a:gd name="T17" fmla="*/ 105 h 1223"/>
              <a:gd name="T18" fmla="*/ 508 w 1472"/>
              <a:gd name="T19" fmla="*/ 144 h 1223"/>
              <a:gd name="T20" fmla="*/ 477 w 1472"/>
              <a:gd name="T21" fmla="*/ 233 h 1223"/>
              <a:gd name="T22" fmla="*/ 435 w 1472"/>
              <a:gd name="T23" fmla="*/ 290 h 1223"/>
              <a:gd name="T24" fmla="*/ 422 w 1472"/>
              <a:gd name="T25" fmla="*/ 377 h 1223"/>
              <a:gd name="T26" fmla="*/ 440 w 1472"/>
              <a:gd name="T27" fmla="*/ 574 h 1223"/>
              <a:gd name="T28" fmla="*/ 131 w 1472"/>
              <a:gd name="T29" fmla="*/ 1111 h 1223"/>
              <a:gd name="T30" fmla="*/ 127 w 1472"/>
              <a:gd name="T31" fmla="*/ 1134 h 1223"/>
              <a:gd name="T32" fmla="*/ 16 w 1472"/>
              <a:gd name="T33" fmla="*/ 1178 h 1223"/>
              <a:gd name="T34" fmla="*/ 0 w 1472"/>
              <a:gd name="T35" fmla="*/ 1193 h 1223"/>
              <a:gd name="T36" fmla="*/ 381 w 1472"/>
              <a:gd name="T37" fmla="*/ 1223 h 1223"/>
              <a:gd name="T38" fmla="*/ 346 w 1472"/>
              <a:gd name="T39" fmla="*/ 1154 h 1223"/>
              <a:gd name="T40" fmla="*/ 646 w 1472"/>
              <a:gd name="T41" fmla="*/ 553 h 1223"/>
              <a:gd name="T42" fmla="*/ 717 w 1472"/>
              <a:gd name="T43" fmla="*/ 927 h 1223"/>
              <a:gd name="T44" fmla="*/ 636 w 1472"/>
              <a:gd name="T45" fmla="*/ 1035 h 1223"/>
              <a:gd name="T46" fmla="*/ 546 w 1472"/>
              <a:gd name="T47" fmla="*/ 1122 h 1223"/>
              <a:gd name="T48" fmla="*/ 568 w 1472"/>
              <a:gd name="T49" fmla="*/ 1152 h 1223"/>
              <a:gd name="T50" fmla="*/ 970 w 1472"/>
              <a:gd name="T51" fmla="*/ 1124 h 1223"/>
              <a:gd name="T52" fmla="*/ 859 w 1472"/>
              <a:gd name="T53" fmla="*/ 1080 h 1223"/>
              <a:gd name="T54" fmla="*/ 887 w 1472"/>
              <a:gd name="T55" fmla="*/ 1069 h 1223"/>
              <a:gd name="T56" fmla="*/ 891 w 1472"/>
              <a:gd name="T57" fmla="*/ 1051 h 1223"/>
              <a:gd name="T58" fmla="*/ 836 w 1472"/>
              <a:gd name="T59" fmla="*/ 1020 h 1223"/>
              <a:gd name="T60" fmla="*/ 808 w 1472"/>
              <a:gd name="T61" fmla="*/ 956 h 1223"/>
              <a:gd name="T62" fmla="*/ 1018 w 1472"/>
              <a:gd name="T63" fmla="*/ 710 h 1223"/>
              <a:gd name="T64" fmla="*/ 1048 w 1472"/>
              <a:gd name="T65" fmla="*/ 615 h 1223"/>
              <a:gd name="T66" fmla="*/ 968 w 1472"/>
              <a:gd name="T67" fmla="*/ 367 h 1223"/>
              <a:gd name="T68" fmla="*/ 1017 w 1472"/>
              <a:gd name="T69" fmla="*/ 421 h 1223"/>
              <a:gd name="T70" fmla="*/ 1056 w 1472"/>
              <a:gd name="T71" fmla="*/ 438 h 1223"/>
              <a:gd name="T72" fmla="*/ 1331 w 1472"/>
              <a:gd name="T73" fmla="*/ 441 h 1223"/>
              <a:gd name="T74" fmla="*/ 1406 w 1472"/>
              <a:gd name="T75" fmla="*/ 454 h 1223"/>
              <a:gd name="T76" fmla="*/ 1447 w 1472"/>
              <a:gd name="T77" fmla="*/ 464 h 1223"/>
              <a:gd name="T78" fmla="*/ 1467 w 1472"/>
              <a:gd name="T79" fmla="*/ 438 h 1223"/>
              <a:gd name="T80" fmla="*/ 1470 w 1472"/>
              <a:gd name="T81" fmla="*/ 393 h 1223"/>
              <a:gd name="T82" fmla="*/ 1460 w 1472"/>
              <a:gd name="T83" fmla="*/ 377 h 1223"/>
              <a:gd name="T84" fmla="*/ 1428 w 1472"/>
              <a:gd name="T85" fmla="*/ 356 h 1223"/>
              <a:gd name="T86" fmla="*/ 1401 w 1472"/>
              <a:gd name="T87" fmla="*/ 360 h 1223"/>
              <a:gd name="T88" fmla="*/ 1377 w 1472"/>
              <a:gd name="T89" fmla="*/ 371 h 1223"/>
              <a:gd name="T90" fmla="*/ 1165 w 1472"/>
              <a:gd name="T91" fmla="*/ 335 h 1223"/>
              <a:gd name="T92" fmla="*/ 1145 w 1472"/>
              <a:gd name="T93" fmla="*/ 328 h 1223"/>
              <a:gd name="T94" fmla="*/ 1170 w 1472"/>
              <a:gd name="T95" fmla="*/ 276 h 1223"/>
              <a:gd name="T96" fmla="*/ 1199 w 1472"/>
              <a:gd name="T97" fmla="*/ 295 h 1223"/>
              <a:gd name="T98" fmla="*/ 1231 w 1472"/>
              <a:gd name="T99" fmla="*/ 325 h 1223"/>
              <a:gd name="T100" fmla="*/ 1260 w 1472"/>
              <a:gd name="T101" fmla="*/ 332 h 1223"/>
              <a:gd name="T102" fmla="*/ 1308 w 1472"/>
              <a:gd name="T103" fmla="*/ 301 h 1223"/>
              <a:gd name="T104" fmla="*/ 1334 w 1472"/>
              <a:gd name="T105" fmla="*/ 295 h 1223"/>
              <a:gd name="T106" fmla="*/ 1350 w 1472"/>
              <a:gd name="T107" fmla="*/ 290 h 1223"/>
              <a:gd name="T108" fmla="*/ 1367 w 1472"/>
              <a:gd name="T109" fmla="*/ 243 h 1223"/>
              <a:gd name="T110" fmla="*/ 1401 w 1472"/>
              <a:gd name="T111" fmla="*/ 196 h 1223"/>
              <a:gd name="T112" fmla="*/ 1411 w 1472"/>
              <a:gd name="T113" fmla="*/ 148 h 1223"/>
              <a:gd name="T114" fmla="*/ 1341 w 1472"/>
              <a:gd name="T115" fmla="*/ 30 h 1223"/>
              <a:gd name="T116" fmla="*/ 1298 w 1472"/>
              <a:gd name="T117" fmla="*/ 8 h 1223"/>
              <a:gd name="T118" fmla="*/ 1215 w 1472"/>
              <a:gd name="T119" fmla="*/ 0 h 1223"/>
              <a:gd name="T120" fmla="*/ 1156 w 1472"/>
              <a:gd name="T121" fmla="*/ 14 h 1223"/>
              <a:gd name="T122" fmla="*/ 1127 w 1472"/>
              <a:gd name="T123" fmla="*/ 75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72" h="1223">
                <a:moveTo>
                  <a:pt x="1127" y="75"/>
                </a:moveTo>
                <a:lnTo>
                  <a:pt x="973" y="75"/>
                </a:lnTo>
                <a:lnTo>
                  <a:pt x="730" y="115"/>
                </a:lnTo>
                <a:lnTo>
                  <a:pt x="643" y="134"/>
                </a:lnTo>
                <a:lnTo>
                  <a:pt x="601" y="88"/>
                </a:lnTo>
                <a:lnTo>
                  <a:pt x="601" y="88"/>
                </a:lnTo>
                <a:lnTo>
                  <a:pt x="594" y="82"/>
                </a:lnTo>
                <a:lnTo>
                  <a:pt x="576" y="70"/>
                </a:lnTo>
                <a:lnTo>
                  <a:pt x="566" y="65"/>
                </a:lnTo>
                <a:lnTo>
                  <a:pt x="557" y="61"/>
                </a:lnTo>
                <a:lnTo>
                  <a:pt x="551" y="60"/>
                </a:lnTo>
                <a:lnTo>
                  <a:pt x="548" y="61"/>
                </a:lnTo>
                <a:lnTo>
                  <a:pt x="547" y="63"/>
                </a:lnTo>
                <a:lnTo>
                  <a:pt x="547" y="63"/>
                </a:lnTo>
                <a:lnTo>
                  <a:pt x="547" y="68"/>
                </a:lnTo>
                <a:lnTo>
                  <a:pt x="547" y="73"/>
                </a:lnTo>
                <a:lnTo>
                  <a:pt x="551" y="83"/>
                </a:lnTo>
                <a:lnTo>
                  <a:pt x="554" y="91"/>
                </a:lnTo>
                <a:lnTo>
                  <a:pt x="556" y="94"/>
                </a:lnTo>
                <a:lnTo>
                  <a:pt x="510" y="84"/>
                </a:lnTo>
                <a:lnTo>
                  <a:pt x="510" y="84"/>
                </a:lnTo>
                <a:lnTo>
                  <a:pt x="500" y="61"/>
                </a:lnTo>
                <a:lnTo>
                  <a:pt x="491" y="47"/>
                </a:lnTo>
                <a:lnTo>
                  <a:pt x="487" y="42"/>
                </a:lnTo>
                <a:lnTo>
                  <a:pt x="485" y="40"/>
                </a:lnTo>
                <a:lnTo>
                  <a:pt x="485" y="40"/>
                </a:lnTo>
                <a:lnTo>
                  <a:pt x="482" y="40"/>
                </a:lnTo>
                <a:lnTo>
                  <a:pt x="481" y="41"/>
                </a:lnTo>
                <a:lnTo>
                  <a:pt x="480" y="44"/>
                </a:lnTo>
                <a:lnTo>
                  <a:pt x="478" y="49"/>
                </a:lnTo>
                <a:lnTo>
                  <a:pt x="478" y="49"/>
                </a:lnTo>
                <a:lnTo>
                  <a:pt x="473" y="50"/>
                </a:lnTo>
                <a:lnTo>
                  <a:pt x="468" y="51"/>
                </a:lnTo>
                <a:lnTo>
                  <a:pt x="467" y="52"/>
                </a:lnTo>
                <a:lnTo>
                  <a:pt x="466" y="55"/>
                </a:lnTo>
                <a:lnTo>
                  <a:pt x="466" y="55"/>
                </a:lnTo>
                <a:lnTo>
                  <a:pt x="466" y="60"/>
                </a:lnTo>
                <a:lnTo>
                  <a:pt x="467" y="68"/>
                </a:lnTo>
                <a:lnTo>
                  <a:pt x="468" y="78"/>
                </a:lnTo>
                <a:lnTo>
                  <a:pt x="468" y="78"/>
                </a:lnTo>
                <a:lnTo>
                  <a:pt x="467" y="84"/>
                </a:lnTo>
                <a:lnTo>
                  <a:pt x="467" y="91"/>
                </a:lnTo>
                <a:lnTo>
                  <a:pt x="468" y="97"/>
                </a:lnTo>
                <a:lnTo>
                  <a:pt x="468" y="97"/>
                </a:lnTo>
                <a:lnTo>
                  <a:pt x="472" y="105"/>
                </a:lnTo>
                <a:lnTo>
                  <a:pt x="481" y="118"/>
                </a:lnTo>
                <a:lnTo>
                  <a:pt x="494" y="132"/>
                </a:lnTo>
                <a:lnTo>
                  <a:pt x="500" y="139"/>
                </a:lnTo>
                <a:lnTo>
                  <a:pt x="508" y="144"/>
                </a:lnTo>
                <a:lnTo>
                  <a:pt x="508" y="144"/>
                </a:lnTo>
                <a:lnTo>
                  <a:pt x="543" y="165"/>
                </a:lnTo>
                <a:lnTo>
                  <a:pt x="543" y="165"/>
                </a:lnTo>
                <a:lnTo>
                  <a:pt x="529" y="179"/>
                </a:lnTo>
                <a:lnTo>
                  <a:pt x="495" y="212"/>
                </a:lnTo>
                <a:lnTo>
                  <a:pt x="477" y="233"/>
                </a:lnTo>
                <a:lnTo>
                  <a:pt x="459" y="253"/>
                </a:lnTo>
                <a:lnTo>
                  <a:pt x="444" y="273"/>
                </a:lnTo>
                <a:lnTo>
                  <a:pt x="439" y="282"/>
                </a:lnTo>
                <a:lnTo>
                  <a:pt x="435" y="290"/>
                </a:lnTo>
                <a:lnTo>
                  <a:pt x="435" y="290"/>
                </a:lnTo>
                <a:lnTo>
                  <a:pt x="431" y="299"/>
                </a:lnTo>
                <a:lnTo>
                  <a:pt x="429" y="309"/>
                </a:lnTo>
                <a:lnTo>
                  <a:pt x="425" y="330"/>
                </a:lnTo>
                <a:lnTo>
                  <a:pt x="424" y="353"/>
                </a:lnTo>
                <a:lnTo>
                  <a:pt x="422" y="377"/>
                </a:lnTo>
                <a:lnTo>
                  <a:pt x="424" y="419"/>
                </a:lnTo>
                <a:lnTo>
                  <a:pt x="424" y="442"/>
                </a:lnTo>
                <a:lnTo>
                  <a:pt x="424" y="442"/>
                </a:lnTo>
                <a:lnTo>
                  <a:pt x="429" y="488"/>
                </a:lnTo>
                <a:lnTo>
                  <a:pt x="440" y="574"/>
                </a:lnTo>
                <a:lnTo>
                  <a:pt x="455" y="697"/>
                </a:lnTo>
                <a:lnTo>
                  <a:pt x="217" y="1031"/>
                </a:lnTo>
                <a:lnTo>
                  <a:pt x="138" y="1097"/>
                </a:lnTo>
                <a:lnTo>
                  <a:pt x="138" y="1097"/>
                </a:lnTo>
                <a:lnTo>
                  <a:pt x="131" y="1111"/>
                </a:lnTo>
                <a:lnTo>
                  <a:pt x="127" y="1122"/>
                </a:lnTo>
                <a:lnTo>
                  <a:pt x="125" y="1126"/>
                </a:lnTo>
                <a:lnTo>
                  <a:pt x="125" y="1129"/>
                </a:lnTo>
                <a:lnTo>
                  <a:pt x="125" y="1129"/>
                </a:lnTo>
                <a:lnTo>
                  <a:pt x="127" y="1134"/>
                </a:lnTo>
                <a:lnTo>
                  <a:pt x="127" y="1136"/>
                </a:lnTo>
                <a:lnTo>
                  <a:pt x="125" y="1139"/>
                </a:lnTo>
                <a:lnTo>
                  <a:pt x="85" y="1178"/>
                </a:lnTo>
                <a:lnTo>
                  <a:pt x="16" y="1178"/>
                </a:lnTo>
                <a:lnTo>
                  <a:pt x="16" y="1178"/>
                </a:lnTo>
                <a:lnTo>
                  <a:pt x="6" y="1185"/>
                </a:lnTo>
                <a:lnTo>
                  <a:pt x="1" y="1190"/>
                </a:lnTo>
                <a:lnTo>
                  <a:pt x="0" y="1192"/>
                </a:lnTo>
                <a:lnTo>
                  <a:pt x="0" y="1193"/>
                </a:lnTo>
                <a:lnTo>
                  <a:pt x="0" y="1193"/>
                </a:lnTo>
                <a:lnTo>
                  <a:pt x="16" y="1196"/>
                </a:lnTo>
                <a:lnTo>
                  <a:pt x="59" y="1200"/>
                </a:lnTo>
                <a:lnTo>
                  <a:pt x="190" y="1210"/>
                </a:lnTo>
                <a:lnTo>
                  <a:pt x="381" y="1223"/>
                </a:lnTo>
                <a:lnTo>
                  <a:pt x="381" y="1223"/>
                </a:lnTo>
                <a:lnTo>
                  <a:pt x="384" y="1219"/>
                </a:lnTo>
                <a:lnTo>
                  <a:pt x="391" y="1212"/>
                </a:lnTo>
                <a:lnTo>
                  <a:pt x="400" y="1204"/>
                </a:lnTo>
                <a:lnTo>
                  <a:pt x="320" y="1190"/>
                </a:lnTo>
                <a:lnTo>
                  <a:pt x="346" y="1154"/>
                </a:lnTo>
                <a:lnTo>
                  <a:pt x="292" y="1133"/>
                </a:lnTo>
                <a:lnTo>
                  <a:pt x="280" y="1083"/>
                </a:lnTo>
                <a:lnTo>
                  <a:pt x="556" y="782"/>
                </a:lnTo>
                <a:lnTo>
                  <a:pt x="618" y="693"/>
                </a:lnTo>
                <a:lnTo>
                  <a:pt x="646" y="553"/>
                </a:lnTo>
                <a:lnTo>
                  <a:pt x="882" y="640"/>
                </a:lnTo>
                <a:lnTo>
                  <a:pt x="879" y="655"/>
                </a:lnTo>
                <a:lnTo>
                  <a:pt x="714" y="918"/>
                </a:lnTo>
                <a:lnTo>
                  <a:pt x="717" y="927"/>
                </a:lnTo>
                <a:lnTo>
                  <a:pt x="717" y="927"/>
                </a:lnTo>
                <a:lnTo>
                  <a:pt x="686" y="964"/>
                </a:lnTo>
                <a:lnTo>
                  <a:pt x="664" y="993"/>
                </a:lnTo>
                <a:lnTo>
                  <a:pt x="650" y="1009"/>
                </a:lnTo>
                <a:lnTo>
                  <a:pt x="650" y="1009"/>
                </a:lnTo>
                <a:lnTo>
                  <a:pt x="636" y="1035"/>
                </a:lnTo>
                <a:lnTo>
                  <a:pt x="627" y="1051"/>
                </a:lnTo>
                <a:lnTo>
                  <a:pt x="643" y="1073"/>
                </a:lnTo>
                <a:lnTo>
                  <a:pt x="643" y="1119"/>
                </a:lnTo>
                <a:lnTo>
                  <a:pt x="546" y="1122"/>
                </a:lnTo>
                <a:lnTo>
                  <a:pt x="546" y="1122"/>
                </a:lnTo>
                <a:lnTo>
                  <a:pt x="552" y="1139"/>
                </a:lnTo>
                <a:lnTo>
                  <a:pt x="552" y="1139"/>
                </a:lnTo>
                <a:lnTo>
                  <a:pt x="553" y="1141"/>
                </a:lnTo>
                <a:lnTo>
                  <a:pt x="557" y="1145"/>
                </a:lnTo>
                <a:lnTo>
                  <a:pt x="568" y="1152"/>
                </a:lnTo>
                <a:lnTo>
                  <a:pt x="582" y="1160"/>
                </a:lnTo>
                <a:lnTo>
                  <a:pt x="956" y="1141"/>
                </a:lnTo>
                <a:lnTo>
                  <a:pt x="956" y="1141"/>
                </a:lnTo>
                <a:lnTo>
                  <a:pt x="963" y="1131"/>
                </a:lnTo>
                <a:lnTo>
                  <a:pt x="970" y="1124"/>
                </a:lnTo>
                <a:lnTo>
                  <a:pt x="970" y="1120"/>
                </a:lnTo>
                <a:lnTo>
                  <a:pt x="970" y="1119"/>
                </a:lnTo>
                <a:lnTo>
                  <a:pt x="962" y="1110"/>
                </a:lnTo>
                <a:lnTo>
                  <a:pt x="869" y="1102"/>
                </a:lnTo>
                <a:lnTo>
                  <a:pt x="859" y="1080"/>
                </a:lnTo>
                <a:lnTo>
                  <a:pt x="859" y="1080"/>
                </a:lnTo>
                <a:lnTo>
                  <a:pt x="864" y="1079"/>
                </a:lnTo>
                <a:lnTo>
                  <a:pt x="876" y="1075"/>
                </a:lnTo>
                <a:lnTo>
                  <a:pt x="882" y="1073"/>
                </a:lnTo>
                <a:lnTo>
                  <a:pt x="887" y="1069"/>
                </a:lnTo>
                <a:lnTo>
                  <a:pt x="891" y="1065"/>
                </a:lnTo>
                <a:lnTo>
                  <a:pt x="892" y="1060"/>
                </a:lnTo>
                <a:lnTo>
                  <a:pt x="892" y="1060"/>
                </a:lnTo>
                <a:lnTo>
                  <a:pt x="892" y="1055"/>
                </a:lnTo>
                <a:lnTo>
                  <a:pt x="891" y="1051"/>
                </a:lnTo>
                <a:lnTo>
                  <a:pt x="887" y="1045"/>
                </a:lnTo>
                <a:lnTo>
                  <a:pt x="883" y="1041"/>
                </a:lnTo>
                <a:lnTo>
                  <a:pt x="878" y="1039"/>
                </a:lnTo>
                <a:lnTo>
                  <a:pt x="878" y="1039"/>
                </a:lnTo>
                <a:lnTo>
                  <a:pt x="836" y="1020"/>
                </a:lnTo>
                <a:lnTo>
                  <a:pt x="801" y="1002"/>
                </a:lnTo>
                <a:lnTo>
                  <a:pt x="798" y="974"/>
                </a:lnTo>
                <a:lnTo>
                  <a:pt x="798" y="974"/>
                </a:lnTo>
                <a:lnTo>
                  <a:pt x="808" y="956"/>
                </a:lnTo>
                <a:lnTo>
                  <a:pt x="808" y="956"/>
                </a:lnTo>
                <a:lnTo>
                  <a:pt x="820" y="941"/>
                </a:lnTo>
                <a:lnTo>
                  <a:pt x="844" y="912"/>
                </a:lnTo>
                <a:lnTo>
                  <a:pt x="914" y="830"/>
                </a:lnTo>
                <a:lnTo>
                  <a:pt x="1018" y="710"/>
                </a:lnTo>
                <a:lnTo>
                  <a:pt x="1018" y="710"/>
                </a:lnTo>
                <a:lnTo>
                  <a:pt x="1027" y="693"/>
                </a:lnTo>
                <a:lnTo>
                  <a:pt x="1038" y="668"/>
                </a:lnTo>
                <a:lnTo>
                  <a:pt x="1053" y="630"/>
                </a:lnTo>
                <a:lnTo>
                  <a:pt x="1053" y="630"/>
                </a:lnTo>
                <a:lnTo>
                  <a:pt x="1048" y="615"/>
                </a:lnTo>
                <a:lnTo>
                  <a:pt x="1038" y="583"/>
                </a:lnTo>
                <a:lnTo>
                  <a:pt x="1022" y="539"/>
                </a:lnTo>
                <a:lnTo>
                  <a:pt x="807" y="413"/>
                </a:lnTo>
                <a:lnTo>
                  <a:pt x="968" y="367"/>
                </a:lnTo>
                <a:lnTo>
                  <a:pt x="968" y="367"/>
                </a:lnTo>
                <a:lnTo>
                  <a:pt x="975" y="376"/>
                </a:lnTo>
                <a:lnTo>
                  <a:pt x="982" y="386"/>
                </a:lnTo>
                <a:lnTo>
                  <a:pt x="991" y="398"/>
                </a:lnTo>
                <a:lnTo>
                  <a:pt x="1003" y="409"/>
                </a:lnTo>
                <a:lnTo>
                  <a:pt x="1017" y="421"/>
                </a:lnTo>
                <a:lnTo>
                  <a:pt x="1030" y="431"/>
                </a:lnTo>
                <a:lnTo>
                  <a:pt x="1038" y="433"/>
                </a:lnTo>
                <a:lnTo>
                  <a:pt x="1044" y="436"/>
                </a:lnTo>
                <a:lnTo>
                  <a:pt x="1044" y="436"/>
                </a:lnTo>
                <a:lnTo>
                  <a:pt x="1056" y="438"/>
                </a:lnTo>
                <a:lnTo>
                  <a:pt x="1071" y="440"/>
                </a:lnTo>
                <a:lnTo>
                  <a:pt x="1114" y="442"/>
                </a:lnTo>
                <a:lnTo>
                  <a:pt x="1168" y="442"/>
                </a:lnTo>
                <a:lnTo>
                  <a:pt x="1226" y="442"/>
                </a:lnTo>
                <a:lnTo>
                  <a:pt x="1331" y="441"/>
                </a:lnTo>
                <a:lnTo>
                  <a:pt x="1377" y="441"/>
                </a:lnTo>
                <a:lnTo>
                  <a:pt x="1377" y="441"/>
                </a:lnTo>
                <a:lnTo>
                  <a:pt x="1386" y="445"/>
                </a:lnTo>
                <a:lnTo>
                  <a:pt x="1395" y="450"/>
                </a:lnTo>
                <a:lnTo>
                  <a:pt x="1406" y="454"/>
                </a:lnTo>
                <a:lnTo>
                  <a:pt x="1406" y="454"/>
                </a:lnTo>
                <a:lnTo>
                  <a:pt x="1432" y="460"/>
                </a:lnTo>
                <a:lnTo>
                  <a:pt x="1440" y="462"/>
                </a:lnTo>
                <a:lnTo>
                  <a:pt x="1447" y="464"/>
                </a:lnTo>
                <a:lnTo>
                  <a:pt x="1447" y="464"/>
                </a:lnTo>
                <a:lnTo>
                  <a:pt x="1449" y="462"/>
                </a:lnTo>
                <a:lnTo>
                  <a:pt x="1453" y="459"/>
                </a:lnTo>
                <a:lnTo>
                  <a:pt x="1458" y="454"/>
                </a:lnTo>
                <a:lnTo>
                  <a:pt x="1463" y="446"/>
                </a:lnTo>
                <a:lnTo>
                  <a:pt x="1467" y="438"/>
                </a:lnTo>
                <a:lnTo>
                  <a:pt x="1471" y="429"/>
                </a:lnTo>
                <a:lnTo>
                  <a:pt x="1472" y="419"/>
                </a:lnTo>
                <a:lnTo>
                  <a:pt x="1472" y="409"/>
                </a:lnTo>
                <a:lnTo>
                  <a:pt x="1472" y="409"/>
                </a:lnTo>
                <a:lnTo>
                  <a:pt x="1470" y="393"/>
                </a:lnTo>
                <a:lnTo>
                  <a:pt x="1467" y="385"/>
                </a:lnTo>
                <a:lnTo>
                  <a:pt x="1466" y="382"/>
                </a:lnTo>
                <a:lnTo>
                  <a:pt x="1465" y="380"/>
                </a:lnTo>
                <a:lnTo>
                  <a:pt x="1460" y="377"/>
                </a:lnTo>
                <a:lnTo>
                  <a:pt x="1460" y="377"/>
                </a:lnTo>
                <a:lnTo>
                  <a:pt x="1438" y="371"/>
                </a:lnTo>
                <a:lnTo>
                  <a:pt x="1438" y="371"/>
                </a:lnTo>
                <a:lnTo>
                  <a:pt x="1434" y="363"/>
                </a:lnTo>
                <a:lnTo>
                  <a:pt x="1430" y="357"/>
                </a:lnTo>
                <a:lnTo>
                  <a:pt x="1428" y="356"/>
                </a:lnTo>
                <a:lnTo>
                  <a:pt x="1425" y="355"/>
                </a:lnTo>
                <a:lnTo>
                  <a:pt x="1425" y="355"/>
                </a:lnTo>
                <a:lnTo>
                  <a:pt x="1414" y="356"/>
                </a:lnTo>
                <a:lnTo>
                  <a:pt x="1407" y="357"/>
                </a:lnTo>
                <a:lnTo>
                  <a:pt x="1401" y="360"/>
                </a:lnTo>
                <a:lnTo>
                  <a:pt x="1401" y="360"/>
                </a:lnTo>
                <a:lnTo>
                  <a:pt x="1387" y="367"/>
                </a:lnTo>
                <a:lnTo>
                  <a:pt x="1382" y="371"/>
                </a:lnTo>
                <a:lnTo>
                  <a:pt x="1377" y="371"/>
                </a:lnTo>
                <a:lnTo>
                  <a:pt x="1377" y="371"/>
                </a:lnTo>
                <a:lnTo>
                  <a:pt x="1316" y="371"/>
                </a:lnTo>
                <a:lnTo>
                  <a:pt x="1258" y="371"/>
                </a:lnTo>
                <a:lnTo>
                  <a:pt x="1258" y="371"/>
                </a:lnTo>
                <a:lnTo>
                  <a:pt x="1203" y="351"/>
                </a:lnTo>
                <a:lnTo>
                  <a:pt x="1165" y="335"/>
                </a:lnTo>
                <a:lnTo>
                  <a:pt x="1151" y="332"/>
                </a:lnTo>
                <a:lnTo>
                  <a:pt x="1146" y="330"/>
                </a:lnTo>
                <a:lnTo>
                  <a:pt x="1146" y="330"/>
                </a:lnTo>
                <a:lnTo>
                  <a:pt x="1145" y="329"/>
                </a:lnTo>
                <a:lnTo>
                  <a:pt x="1145" y="328"/>
                </a:lnTo>
                <a:lnTo>
                  <a:pt x="1146" y="322"/>
                </a:lnTo>
                <a:lnTo>
                  <a:pt x="1154" y="304"/>
                </a:lnTo>
                <a:lnTo>
                  <a:pt x="1164" y="285"/>
                </a:lnTo>
                <a:lnTo>
                  <a:pt x="1168" y="278"/>
                </a:lnTo>
                <a:lnTo>
                  <a:pt x="1170" y="276"/>
                </a:lnTo>
                <a:lnTo>
                  <a:pt x="1170" y="276"/>
                </a:lnTo>
                <a:lnTo>
                  <a:pt x="1174" y="276"/>
                </a:lnTo>
                <a:lnTo>
                  <a:pt x="1178" y="278"/>
                </a:lnTo>
                <a:lnTo>
                  <a:pt x="1188" y="285"/>
                </a:lnTo>
                <a:lnTo>
                  <a:pt x="1199" y="295"/>
                </a:lnTo>
                <a:lnTo>
                  <a:pt x="1199" y="295"/>
                </a:lnTo>
                <a:lnTo>
                  <a:pt x="1206" y="301"/>
                </a:lnTo>
                <a:lnTo>
                  <a:pt x="1213" y="309"/>
                </a:lnTo>
                <a:lnTo>
                  <a:pt x="1221" y="318"/>
                </a:lnTo>
                <a:lnTo>
                  <a:pt x="1231" y="325"/>
                </a:lnTo>
                <a:lnTo>
                  <a:pt x="1241" y="330"/>
                </a:lnTo>
                <a:lnTo>
                  <a:pt x="1246" y="333"/>
                </a:lnTo>
                <a:lnTo>
                  <a:pt x="1251" y="333"/>
                </a:lnTo>
                <a:lnTo>
                  <a:pt x="1256" y="333"/>
                </a:lnTo>
                <a:lnTo>
                  <a:pt x="1260" y="332"/>
                </a:lnTo>
                <a:lnTo>
                  <a:pt x="1260" y="332"/>
                </a:lnTo>
                <a:lnTo>
                  <a:pt x="1277" y="323"/>
                </a:lnTo>
                <a:lnTo>
                  <a:pt x="1291" y="314"/>
                </a:lnTo>
                <a:lnTo>
                  <a:pt x="1301" y="305"/>
                </a:lnTo>
                <a:lnTo>
                  <a:pt x="1308" y="301"/>
                </a:lnTo>
                <a:lnTo>
                  <a:pt x="1308" y="301"/>
                </a:lnTo>
                <a:lnTo>
                  <a:pt x="1321" y="296"/>
                </a:lnTo>
                <a:lnTo>
                  <a:pt x="1327" y="295"/>
                </a:lnTo>
                <a:lnTo>
                  <a:pt x="1334" y="295"/>
                </a:lnTo>
                <a:lnTo>
                  <a:pt x="1334" y="295"/>
                </a:lnTo>
                <a:lnTo>
                  <a:pt x="1345" y="295"/>
                </a:lnTo>
                <a:lnTo>
                  <a:pt x="1349" y="294"/>
                </a:lnTo>
                <a:lnTo>
                  <a:pt x="1350" y="292"/>
                </a:lnTo>
                <a:lnTo>
                  <a:pt x="1350" y="290"/>
                </a:lnTo>
                <a:lnTo>
                  <a:pt x="1350" y="290"/>
                </a:lnTo>
                <a:lnTo>
                  <a:pt x="1352" y="282"/>
                </a:lnTo>
                <a:lnTo>
                  <a:pt x="1354" y="269"/>
                </a:lnTo>
                <a:lnTo>
                  <a:pt x="1360" y="250"/>
                </a:lnTo>
                <a:lnTo>
                  <a:pt x="1360" y="250"/>
                </a:lnTo>
                <a:lnTo>
                  <a:pt x="1367" y="243"/>
                </a:lnTo>
                <a:lnTo>
                  <a:pt x="1378" y="228"/>
                </a:lnTo>
                <a:lnTo>
                  <a:pt x="1392" y="211"/>
                </a:lnTo>
                <a:lnTo>
                  <a:pt x="1397" y="204"/>
                </a:lnTo>
                <a:lnTo>
                  <a:pt x="1401" y="196"/>
                </a:lnTo>
                <a:lnTo>
                  <a:pt x="1401" y="196"/>
                </a:lnTo>
                <a:lnTo>
                  <a:pt x="1405" y="183"/>
                </a:lnTo>
                <a:lnTo>
                  <a:pt x="1409" y="171"/>
                </a:lnTo>
                <a:lnTo>
                  <a:pt x="1413" y="153"/>
                </a:lnTo>
                <a:lnTo>
                  <a:pt x="1413" y="153"/>
                </a:lnTo>
                <a:lnTo>
                  <a:pt x="1411" y="148"/>
                </a:lnTo>
                <a:lnTo>
                  <a:pt x="1405" y="135"/>
                </a:lnTo>
                <a:lnTo>
                  <a:pt x="1385" y="99"/>
                </a:lnTo>
                <a:lnTo>
                  <a:pt x="1360" y="59"/>
                </a:lnTo>
                <a:lnTo>
                  <a:pt x="1341" y="30"/>
                </a:lnTo>
                <a:lnTo>
                  <a:pt x="1341" y="30"/>
                </a:lnTo>
                <a:lnTo>
                  <a:pt x="1338" y="25"/>
                </a:lnTo>
                <a:lnTo>
                  <a:pt x="1333" y="21"/>
                </a:lnTo>
                <a:lnTo>
                  <a:pt x="1325" y="17"/>
                </a:lnTo>
                <a:lnTo>
                  <a:pt x="1317" y="14"/>
                </a:lnTo>
                <a:lnTo>
                  <a:pt x="1298" y="8"/>
                </a:lnTo>
                <a:lnTo>
                  <a:pt x="1278" y="4"/>
                </a:lnTo>
                <a:lnTo>
                  <a:pt x="1258" y="2"/>
                </a:lnTo>
                <a:lnTo>
                  <a:pt x="1240" y="0"/>
                </a:lnTo>
                <a:lnTo>
                  <a:pt x="1225" y="0"/>
                </a:lnTo>
                <a:lnTo>
                  <a:pt x="1215" y="0"/>
                </a:lnTo>
                <a:lnTo>
                  <a:pt x="1215" y="0"/>
                </a:lnTo>
                <a:lnTo>
                  <a:pt x="1198" y="3"/>
                </a:lnTo>
                <a:lnTo>
                  <a:pt x="1179" y="8"/>
                </a:lnTo>
                <a:lnTo>
                  <a:pt x="1162" y="13"/>
                </a:lnTo>
                <a:lnTo>
                  <a:pt x="1156" y="14"/>
                </a:lnTo>
                <a:lnTo>
                  <a:pt x="1154" y="17"/>
                </a:lnTo>
                <a:lnTo>
                  <a:pt x="1154" y="17"/>
                </a:lnTo>
                <a:lnTo>
                  <a:pt x="1138" y="49"/>
                </a:lnTo>
                <a:lnTo>
                  <a:pt x="1127" y="75"/>
                </a:lnTo>
                <a:lnTo>
                  <a:pt x="1127" y="7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6C0C2717-8FE0-4853-B2F5-F6ACBFF8F817}"/>
              </a:ext>
            </a:extLst>
          </p:cNvPr>
          <p:cNvSpPr>
            <a:spLocks noEditPoints="1"/>
          </p:cNvSpPr>
          <p:nvPr/>
        </p:nvSpPr>
        <p:spPr bwMode="auto">
          <a:xfrm>
            <a:off x="4365996" y="4824516"/>
            <a:ext cx="1281735" cy="1492010"/>
          </a:xfrm>
          <a:custGeom>
            <a:avLst/>
            <a:gdLst>
              <a:gd name="T0" fmla="*/ 432 w 1085"/>
              <a:gd name="T1" fmla="*/ 100 h 1263"/>
              <a:gd name="T2" fmla="*/ 340 w 1085"/>
              <a:gd name="T3" fmla="*/ 108 h 1263"/>
              <a:gd name="T4" fmla="*/ 142 w 1085"/>
              <a:gd name="T5" fmla="*/ 184 h 1263"/>
              <a:gd name="T6" fmla="*/ 88 w 1085"/>
              <a:gd name="T7" fmla="*/ 212 h 1263"/>
              <a:gd name="T8" fmla="*/ 62 w 1085"/>
              <a:gd name="T9" fmla="*/ 259 h 1263"/>
              <a:gd name="T10" fmla="*/ 72 w 1085"/>
              <a:gd name="T11" fmla="*/ 282 h 1263"/>
              <a:gd name="T12" fmla="*/ 93 w 1085"/>
              <a:gd name="T13" fmla="*/ 295 h 1263"/>
              <a:gd name="T14" fmla="*/ 155 w 1085"/>
              <a:gd name="T15" fmla="*/ 259 h 1263"/>
              <a:gd name="T16" fmla="*/ 326 w 1085"/>
              <a:gd name="T17" fmla="*/ 442 h 1263"/>
              <a:gd name="T18" fmla="*/ 284 w 1085"/>
              <a:gd name="T19" fmla="*/ 547 h 1263"/>
              <a:gd name="T20" fmla="*/ 282 w 1085"/>
              <a:gd name="T21" fmla="*/ 621 h 1263"/>
              <a:gd name="T22" fmla="*/ 140 w 1085"/>
              <a:gd name="T23" fmla="*/ 1079 h 1263"/>
              <a:gd name="T24" fmla="*/ 111 w 1085"/>
              <a:gd name="T25" fmla="*/ 1098 h 1263"/>
              <a:gd name="T26" fmla="*/ 0 w 1085"/>
              <a:gd name="T27" fmla="*/ 1193 h 1263"/>
              <a:gd name="T28" fmla="*/ 18 w 1085"/>
              <a:gd name="T29" fmla="*/ 1206 h 1263"/>
              <a:gd name="T30" fmla="*/ 358 w 1085"/>
              <a:gd name="T31" fmla="*/ 1211 h 1263"/>
              <a:gd name="T32" fmla="*/ 416 w 1085"/>
              <a:gd name="T33" fmla="*/ 1206 h 1263"/>
              <a:gd name="T34" fmla="*/ 328 w 1085"/>
              <a:gd name="T35" fmla="*/ 1183 h 1263"/>
              <a:gd name="T36" fmla="*/ 329 w 1085"/>
              <a:gd name="T37" fmla="*/ 1163 h 1263"/>
              <a:gd name="T38" fmla="*/ 255 w 1085"/>
              <a:gd name="T39" fmla="*/ 1116 h 1263"/>
              <a:gd name="T40" fmla="*/ 250 w 1085"/>
              <a:gd name="T41" fmla="*/ 1076 h 1263"/>
              <a:gd name="T42" fmla="*/ 529 w 1085"/>
              <a:gd name="T43" fmla="*/ 1253 h 1263"/>
              <a:gd name="T44" fmla="*/ 556 w 1085"/>
              <a:gd name="T45" fmla="*/ 1263 h 1263"/>
              <a:gd name="T46" fmla="*/ 517 w 1085"/>
              <a:gd name="T47" fmla="*/ 1154 h 1263"/>
              <a:gd name="T48" fmla="*/ 551 w 1085"/>
              <a:gd name="T49" fmla="*/ 1113 h 1263"/>
              <a:gd name="T50" fmla="*/ 517 w 1085"/>
              <a:gd name="T51" fmla="*/ 1014 h 1263"/>
              <a:gd name="T52" fmla="*/ 542 w 1085"/>
              <a:gd name="T53" fmla="*/ 960 h 1263"/>
              <a:gd name="T54" fmla="*/ 594 w 1085"/>
              <a:gd name="T55" fmla="*/ 934 h 1263"/>
              <a:gd name="T56" fmla="*/ 760 w 1085"/>
              <a:gd name="T57" fmla="*/ 805 h 1263"/>
              <a:gd name="T58" fmla="*/ 771 w 1085"/>
              <a:gd name="T59" fmla="*/ 760 h 1263"/>
              <a:gd name="T60" fmla="*/ 556 w 1085"/>
              <a:gd name="T61" fmla="*/ 556 h 1263"/>
              <a:gd name="T62" fmla="*/ 592 w 1085"/>
              <a:gd name="T63" fmla="*/ 504 h 1263"/>
              <a:gd name="T64" fmla="*/ 957 w 1085"/>
              <a:gd name="T65" fmla="*/ 548 h 1263"/>
              <a:gd name="T66" fmla="*/ 1012 w 1085"/>
              <a:gd name="T67" fmla="*/ 547 h 1263"/>
              <a:gd name="T68" fmla="*/ 1080 w 1085"/>
              <a:gd name="T69" fmla="*/ 513 h 1263"/>
              <a:gd name="T70" fmla="*/ 1084 w 1085"/>
              <a:gd name="T71" fmla="*/ 468 h 1263"/>
              <a:gd name="T72" fmla="*/ 1052 w 1085"/>
              <a:gd name="T73" fmla="*/ 451 h 1263"/>
              <a:gd name="T74" fmla="*/ 993 w 1085"/>
              <a:gd name="T75" fmla="*/ 446 h 1263"/>
              <a:gd name="T76" fmla="*/ 913 w 1085"/>
              <a:gd name="T77" fmla="*/ 287 h 1263"/>
              <a:gd name="T78" fmla="*/ 952 w 1085"/>
              <a:gd name="T79" fmla="*/ 262 h 1263"/>
              <a:gd name="T80" fmla="*/ 969 w 1085"/>
              <a:gd name="T81" fmla="*/ 213 h 1263"/>
              <a:gd name="T82" fmla="*/ 983 w 1085"/>
              <a:gd name="T83" fmla="*/ 184 h 1263"/>
              <a:gd name="T84" fmla="*/ 1008 w 1085"/>
              <a:gd name="T85" fmla="*/ 158 h 1263"/>
              <a:gd name="T86" fmla="*/ 1013 w 1085"/>
              <a:gd name="T87" fmla="*/ 137 h 1263"/>
              <a:gd name="T88" fmla="*/ 988 w 1085"/>
              <a:gd name="T89" fmla="*/ 65 h 1263"/>
              <a:gd name="T90" fmla="*/ 962 w 1085"/>
              <a:gd name="T91" fmla="*/ 31 h 1263"/>
              <a:gd name="T92" fmla="*/ 915 w 1085"/>
              <a:gd name="T93" fmla="*/ 0 h 1263"/>
              <a:gd name="T94" fmla="*/ 852 w 1085"/>
              <a:gd name="T95" fmla="*/ 9 h 1263"/>
              <a:gd name="T96" fmla="*/ 798 w 1085"/>
              <a:gd name="T97" fmla="*/ 31 h 1263"/>
              <a:gd name="T98" fmla="*/ 765 w 1085"/>
              <a:gd name="T99" fmla="*/ 62 h 1263"/>
              <a:gd name="T100" fmla="*/ 773 w 1085"/>
              <a:gd name="T101" fmla="*/ 150 h 1263"/>
              <a:gd name="T102" fmla="*/ 581 w 1085"/>
              <a:gd name="T103" fmla="*/ 772 h 1263"/>
              <a:gd name="T104" fmla="*/ 579 w 1085"/>
              <a:gd name="T105" fmla="*/ 782 h 1263"/>
              <a:gd name="T106" fmla="*/ 574 w 1085"/>
              <a:gd name="T107" fmla="*/ 797 h 1263"/>
              <a:gd name="T108" fmla="*/ 509 w 1085"/>
              <a:gd name="T109" fmla="*/ 857 h 1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5" h="1263">
                <a:moveTo>
                  <a:pt x="773" y="150"/>
                </a:moveTo>
                <a:lnTo>
                  <a:pt x="616" y="135"/>
                </a:lnTo>
                <a:lnTo>
                  <a:pt x="616" y="135"/>
                </a:lnTo>
                <a:lnTo>
                  <a:pt x="510" y="114"/>
                </a:lnTo>
                <a:lnTo>
                  <a:pt x="432" y="100"/>
                </a:lnTo>
                <a:lnTo>
                  <a:pt x="402" y="97"/>
                </a:lnTo>
                <a:lnTo>
                  <a:pt x="385" y="95"/>
                </a:lnTo>
                <a:lnTo>
                  <a:pt x="385" y="95"/>
                </a:lnTo>
                <a:lnTo>
                  <a:pt x="368" y="99"/>
                </a:lnTo>
                <a:lnTo>
                  <a:pt x="340" y="108"/>
                </a:lnTo>
                <a:lnTo>
                  <a:pt x="270" y="133"/>
                </a:lnTo>
                <a:lnTo>
                  <a:pt x="178" y="170"/>
                </a:lnTo>
                <a:lnTo>
                  <a:pt x="178" y="170"/>
                </a:lnTo>
                <a:lnTo>
                  <a:pt x="142" y="184"/>
                </a:lnTo>
                <a:lnTo>
                  <a:pt x="142" y="184"/>
                </a:lnTo>
                <a:lnTo>
                  <a:pt x="121" y="193"/>
                </a:lnTo>
                <a:lnTo>
                  <a:pt x="104" y="201"/>
                </a:lnTo>
                <a:lnTo>
                  <a:pt x="95" y="206"/>
                </a:lnTo>
                <a:lnTo>
                  <a:pt x="88" y="212"/>
                </a:lnTo>
                <a:lnTo>
                  <a:pt x="88" y="212"/>
                </a:lnTo>
                <a:lnTo>
                  <a:pt x="81" y="220"/>
                </a:lnTo>
                <a:lnTo>
                  <a:pt x="75" y="227"/>
                </a:lnTo>
                <a:lnTo>
                  <a:pt x="70" y="236"/>
                </a:lnTo>
                <a:lnTo>
                  <a:pt x="66" y="244"/>
                </a:lnTo>
                <a:lnTo>
                  <a:pt x="62" y="259"/>
                </a:lnTo>
                <a:lnTo>
                  <a:pt x="60" y="267"/>
                </a:lnTo>
                <a:lnTo>
                  <a:pt x="60" y="267"/>
                </a:lnTo>
                <a:lnTo>
                  <a:pt x="61" y="269"/>
                </a:lnTo>
                <a:lnTo>
                  <a:pt x="64" y="273"/>
                </a:lnTo>
                <a:lnTo>
                  <a:pt x="72" y="282"/>
                </a:lnTo>
                <a:lnTo>
                  <a:pt x="78" y="287"/>
                </a:lnTo>
                <a:lnTo>
                  <a:pt x="83" y="291"/>
                </a:lnTo>
                <a:lnTo>
                  <a:pt x="88" y="293"/>
                </a:lnTo>
                <a:lnTo>
                  <a:pt x="93" y="295"/>
                </a:lnTo>
                <a:lnTo>
                  <a:pt x="93" y="295"/>
                </a:lnTo>
                <a:lnTo>
                  <a:pt x="98" y="293"/>
                </a:lnTo>
                <a:lnTo>
                  <a:pt x="104" y="292"/>
                </a:lnTo>
                <a:lnTo>
                  <a:pt x="117" y="286"/>
                </a:lnTo>
                <a:lnTo>
                  <a:pt x="132" y="277"/>
                </a:lnTo>
                <a:lnTo>
                  <a:pt x="155" y="259"/>
                </a:lnTo>
                <a:lnTo>
                  <a:pt x="372" y="189"/>
                </a:lnTo>
                <a:lnTo>
                  <a:pt x="484" y="246"/>
                </a:lnTo>
                <a:lnTo>
                  <a:pt x="484" y="246"/>
                </a:lnTo>
                <a:lnTo>
                  <a:pt x="391" y="362"/>
                </a:lnTo>
                <a:lnTo>
                  <a:pt x="326" y="442"/>
                </a:lnTo>
                <a:lnTo>
                  <a:pt x="305" y="470"/>
                </a:lnTo>
                <a:lnTo>
                  <a:pt x="297" y="481"/>
                </a:lnTo>
                <a:lnTo>
                  <a:pt x="297" y="481"/>
                </a:lnTo>
                <a:lnTo>
                  <a:pt x="293" y="503"/>
                </a:lnTo>
                <a:lnTo>
                  <a:pt x="284" y="547"/>
                </a:lnTo>
                <a:lnTo>
                  <a:pt x="282" y="571"/>
                </a:lnTo>
                <a:lnTo>
                  <a:pt x="279" y="593"/>
                </a:lnTo>
                <a:lnTo>
                  <a:pt x="279" y="611"/>
                </a:lnTo>
                <a:lnTo>
                  <a:pt x="281" y="617"/>
                </a:lnTo>
                <a:lnTo>
                  <a:pt x="282" y="621"/>
                </a:lnTo>
                <a:lnTo>
                  <a:pt x="282" y="621"/>
                </a:lnTo>
                <a:lnTo>
                  <a:pt x="306" y="650"/>
                </a:lnTo>
                <a:lnTo>
                  <a:pt x="320" y="668"/>
                </a:lnTo>
                <a:lnTo>
                  <a:pt x="336" y="854"/>
                </a:lnTo>
                <a:lnTo>
                  <a:pt x="140" y="1079"/>
                </a:lnTo>
                <a:lnTo>
                  <a:pt x="140" y="1079"/>
                </a:lnTo>
                <a:lnTo>
                  <a:pt x="126" y="1085"/>
                </a:lnTo>
                <a:lnTo>
                  <a:pt x="116" y="1093"/>
                </a:lnTo>
                <a:lnTo>
                  <a:pt x="112" y="1095"/>
                </a:lnTo>
                <a:lnTo>
                  <a:pt x="111" y="1098"/>
                </a:lnTo>
                <a:lnTo>
                  <a:pt x="111" y="1098"/>
                </a:lnTo>
                <a:lnTo>
                  <a:pt x="98" y="1139"/>
                </a:lnTo>
                <a:lnTo>
                  <a:pt x="98" y="1168"/>
                </a:lnTo>
                <a:lnTo>
                  <a:pt x="0" y="1173"/>
                </a:lnTo>
                <a:lnTo>
                  <a:pt x="0" y="1193"/>
                </a:lnTo>
                <a:lnTo>
                  <a:pt x="0" y="1193"/>
                </a:lnTo>
                <a:lnTo>
                  <a:pt x="1" y="1196"/>
                </a:lnTo>
                <a:lnTo>
                  <a:pt x="4" y="1197"/>
                </a:lnTo>
                <a:lnTo>
                  <a:pt x="9" y="1201"/>
                </a:lnTo>
                <a:lnTo>
                  <a:pt x="18" y="1206"/>
                </a:lnTo>
                <a:lnTo>
                  <a:pt x="18" y="1206"/>
                </a:lnTo>
                <a:lnTo>
                  <a:pt x="81" y="1207"/>
                </a:lnTo>
                <a:lnTo>
                  <a:pt x="220" y="1211"/>
                </a:lnTo>
                <a:lnTo>
                  <a:pt x="293" y="1211"/>
                </a:lnTo>
                <a:lnTo>
                  <a:pt x="358" y="1211"/>
                </a:lnTo>
                <a:lnTo>
                  <a:pt x="401" y="1210"/>
                </a:lnTo>
                <a:lnTo>
                  <a:pt x="414" y="1207"/>
                </a:lnTo>
                <a:lnTo>
                  <a:pt x="416" y="1207"/>
                </a:lnTo>
                <a:lnTo>
                  <a:pt x="416" y="1206"/>
                </a:lnTo>
                <a:lnTo>
                  <a:pt x="416" y="1206"/>
                </a:lnTo>
                <a:lnTo>
                  <a:pt x="411" y="1197"/>
                </a:lnTo>
                <a:lnTo>
                  <a:pt x="405" y="1191"/>
                </a:lnTo>
                <a:lnTo>
                  <a:pt x="400" y="1186"/>
                </a:lnTo>
                <a:lnTo>
                  <a:pt x="328" y="1183"/>
                </a:lnTo>
                <a:lnTo>
                  <a:pt x="328" y="1183"/>
                </a:lnTo>
                <a:lnTo>
                  <a:pt x="329" y="1179"/>
                </a:lnTo>
                <a:lnTo>
                  <a:pt x="331" y="1173"/>
                </a:lnTo>
                <a:lnTo>
                  <a:pt x="331" y="1173"/>
                </a:lnTo>
                <a:lnTo>
                  <a:pt x="331" y="1169"/>
                </a:lnTo>
                <a:lnTo>
                  <a:pt x="329" y="1163"/>
                </a:lnTo>
                <a:lnTo>
                  <a:pt x="324" y="1155"/>
                </a:lnTo>
                <a:lnTo>
                  <a:pt x="320" y="1151"/>
                </a:lnTo>
                <a:lnTo>
                  <a:pt x="320" y="1151"/>
                </a:lnTo>
                <a:lnTo>
                  <a:pt x="284" y="1132"/>
                </a:lnTo>
                <a:lnTo>
                  <a:pt x="255" y="1116"/>
                </a:lnTo>
                <a:lnTo>
                  <a:pt x="255" y="1116"/>
                </a:lnTo>
                <a:lnTo>
                  <a:pt x="245" y="1104"/>
                </a:lnTo>
                <a:lnTo>
                  <a:pt x="235" y="1092"/>
                </a:lnTo>
                <a:lnTo>
                  <a:pt x="235" y="1092"/>
                </a:lnTo>
                <a:lnTo>
                  <a:pt x="250" y="1076"/>
                </a:lnTo>
                <a:lnTo>
                  <a:pt x="286" y="1043"/>
                </a:lnTo>
                <a:lnTo>
                  <a:pt x="321" y="1013"/>
                </a:lnTo>
                <a:lnTo>
                  <a:pt x="336" y="999"/>
                </a:lnTo>
                <a:lnTo>
                  <a:pt x="336" y="999"/>
                </a:lnTo>
                <a:lnTo>
                  <a:pt x="529" y="1253"/>
                </a:lnTo>
                <a:lnTo>
                  <a:pt x="529" y="1253"/>
                </a:lnTo>
                <a:lnTo>
                  <a:pt x="541" y="1258"/>
                </a:lnTo>
                <a:lnTo>
                  <a:pt x="551" y="1262"/>
                </a:lnTo>
                <a:lnTo>
                  <a:pt x="556" y="1263"/>
                </a:lnTo>
                <a:lnTo>
                  <a:pt x="556" y="1263"/>
                </a:lnTo>
                <a:lnTo>
                  <a:pt x="559" y="1260"/>
                </a:lnTo>
                <a:lnTo>
                  <a:pt x="561" y="1258"/>
                </a:lnTo>
                <a:lnTo>
                  <a:pt x="564" y="1253"/>
                </a:lnTo>
                <a:lnTo>
                  <a:pt x="504" y="1165"/>
                </a:lnTo>
                <a:lnTo>
                  <a:pt x="517" y="1154"/>
                </a:lnTo>
                <a:lnTo>
                  <a:pt x="532" y="1146"/>
                </a:lnTo>
                <a:lnTo>
                  <a:pt x="532" y="1146"/>
                </a:lnTo>
                <a:lnTo>
                  <a:pt x="541" y="1132"/>
                </a:lnTo>
                <a:lnTo>
                  <a:pt x="547" y="1122"/>
                </a:lnTo>
                <a:lnTo>
                  <a:pt x="551" y="1113"/>
                </a:lnTo>
                <a:lnTo>
                  <a:pt x="551" y="1113"/>
                </a:lnTo>
                <a:lnTo>
                  <a:pt x="550" y="1107"/>
                </a:lnTo>
                <a:lnTo>
                  <a:pt x="547" y="1095"/>
                </a:lnTo>
                <a:lnTo>
                  <a:pt x="534" y="1061"/>
                </a:lnTo>
                <a:lnTo>
                  <a:pt x="517" y="1014"/>
                </a:lnTo>
                <a:lnTo>
                  <a:pt x="517" y="1014"/>
                </a:lnTo>
                <a:lnTo>
                  <a:pt x="523" y="985"/>
                </a:lnTo>
                <a:lnTo>
                  <a:pt x="529" y="960"/>
                </a:lnTo>
                <a:lnTo>
                  <a:pt x="529" y="960"/>
                </a:lnTo>
                <a:lnTo>
                  <a:pt x="542" y="960"/>
                </a:lnTo>
                <a:lnTo>
                  <a:pt x="552" y="960"/>
                </a:lnTo>
                <a:lnTo>
                  <a:pt x="556" y="960"/>
                </a:lnTo>
                <a:lnTo>
                  <a:pt x="556" y="960"/>
                </a:lnTo>
                <a:lnTo>
                  <a:pt x="575" y="946"/>
                </a:lnTo>
                <a:lnTo>
                  <a:pt x="594" y="934"/>
                </a:lnTo>
                <a:lnTo>
                  <a:pt x="594" y="934"/>
                </a:lnTo>
                <a:lnTo>
                  <a:pt x="678" y="872"/>
                </a:lnTo>
                <a:lnTo>
                  <a:pt x="736" y="826"/>
                </a:lnTo>
                <a:lnTo>
                  <a:pt x="755" y="811"/>
                </a:lnTo>
                <a:lnTo>
                  <a:pt x="760" y="805"/>
                </a:lnTo>
                <a:lnTo>
                  <a:pt x="763" y="802"/>
                </a:lnTo>
                <a:lnTo>
                  <a:pt x="763" y="802"/>
                </a:lnTo>
                <a:lnTo>
                  <a:pt x="767" y="778"/>
                </a:lnTo>
                <a:lnTo>
                  <a:pt x="771" y="760"/>
                </a:lnTo>
                <a:lnTo>
                  <a:pt x="771" y="760"/>
                </a:lnTo>
                <a:lnTo>
                  <a:pt x="759" y="744"/>
                </a:lnTo>
                <a:lnTo>
                  <a:pt x="732" y="711"/>
                </a:lnTo>
                <a:lnTo>
                  <a:pt x="693" y="663"/>
                </a:lnTo>
                <a:lnTo>
                  <a:pt x="556" y="556"/>
                </a:lnTo>
                <a:lnTo>
                  <a:pt x="556" y="556"/>
                </a:lnTo>
                <a:lnTo>
                  <a:pt x="569" y="534"/>
                </a:lnTo>
                <a:lnTo>
                  <a:pt x="578" y="519"/>
                </a:lnTo>
                <a:lnTo>
                  <a:pt x="581" y="510"/>
                </a:lnTo>
                <a:lnTo>
                  <a:pt x="581" y="510"/>
                </a:lnTo>
                <a:lnTo>
                  <a:pt x="592" y="504"/>
                </a:lnTo>
                <a:lnTo>
                  <a:pt x="618" y="487"/>
                </a:lnTo>
                <a:lnTo>
                  <a:pt x="702" y="438"/>
                </a:lnTo>
                <a:lnTo>
                  <a:pt x="823" y="367"/>
                </a:lnTo>
                <a:lnTo>
                  <a:pt x="900" y="489"/>
                </a:lnTo>
                <a:lnTo>
                  <a:pt x="957" y="548"/>
                </a:lnTo>
                <a:lnTo>
                  <a:pt x="957" y="548"/>
                </a:lnTo>
                <a:lnTo>
                  <a:pt x="981" y="548"/>
                </a:lnTo>
                <a:lnTo>
                  <a:pt x="1008" y="548"/>
                </a:lnTo>
                <a:lnTo>
                  <a:pt x="1008" y="548"/>
                </a:lnTo>
                <a:lnTo>
                  <a:pt x="1012" y="547"/>
                </a:lnTo>
                <a:lnTo>
                  <a:pt x="1021" y="542"/>
                </a:lnTo>
                <a:lnTo>
                  <a:pt x="1032" y="536"/>
                </a:lnTo>
                <a:lnTo>
                  <a:pt x="1073" y="538"/>
                </a:lnTo>
                <a:lnTo>
                  <a:pt x="1073" y="538"/>
                </a:lnTo>
                <a:lnTo>
                  <a:pt x="1080" y="513"/>
                </a:lnTo>
                <a:lnTo>
                  <a:pt x="1080" y="513"/>
                </a:lnTo>
                <a:lnTo>
                  <a:pt x="1083" y="500"/>
                </a:lnTo>
                <a:lnTo>
                  <a:pt x="1085" y="487"/>
                </a:lnTo>
                <a:lnTo>
                  <a:pt x="1085" y="475"/>
                </a:lnTo>
                <a:lnTo>
                  <a:pt x="1084" y="468"/>
                </a:lnTo>
                <a:lnTo>
                  <a:pt x="1084" y="468"/>
                </a:lnTo>
                <a:lnTo>
                  <a:pt x="1079" y="463"/>
                </a:lnTo>
                <a:lnTo>
                  <a:pt x="1069" y="458"/>
                </a:lnTo>
                <a:lnTo>
                  <a:pt x="1059" y="453"/>
                </a:lnTo>
                <a:lnTo>
                  <a:pt x="1052" y="451"/>
                </a:lnTo>
                <a:lnTo>
                  <a:pt x="1052" y="451"/>
                </a:lnTo>
                <a:lnTo>
                  <a:pt x="1027" y="458"/>
                </a:lnTo>
                <a:lnTo>
                  <a:pt x="1027" y="458"/>
                </a:lnTo>
                <a:lnTo>
                  <a:pt x="1013" y="453"/>
                </a:lnTo>
                <a:lnTo>
                  <a:pt x="993" y="446"/>
                </a:lnTo>
                <a:lnTo>
                  <a:pt x="993" y="446"/>
                </a:lnTo>
                <a:lnTo>
                  <a:pt x="972" y="434"/>
                </a:lnTo>
                <a:lnTo>
                  <a:pt x="957" y="424"/>
                </a:lnTo>
                <a:lnTo>
                  <a:pt x="913" y="287"/>
                </a:lnTo>
                <a:lnTo>
                  <a:pt x="913" y="287"/>
                </a:lnTo>
                <a:lnTo>
                  <a:pt x="924" y="286"/>
                </a:lnTo>
                <a:lnTo>
                  <a:pt x="938" y="284"/>
                </a:lnTo>
                <a:lnTo>
                  <a:pt x="938" y="284"/>
                </a:lnTo>
                <a:lnTo>
                  <a:pt x="943" y="277"/>
                </a:lnTo>
                <a:lnTo>
                  <a:pt x="952" y="262"/>
                </a:lnTo>
                <a:lnTo>
                  <a:pt x="965" y="240"/>
                </a:lnTo>
                <a:lnTo>
                  <a:pt x="965" y="240"/>
                </a:lnTo>
                <a:lnTo>
                  <a:pt x="966" y="226"/>
                </a:lnTo>
                <a:lnTo>
                  <a:pt x="967" y="217"/>
                </a:lnTo>
                <a:lnTo>
                  <a:pt x="969" y="213"/>
                </a:lnTo>
                <a:lnTo>
                  <a:pt x="970" y="212"/>
                </a:lnTo>
                <a:lnTo>
                  <a:pt x="970" y="212"/>
                </a:lnTo>
                <a:lnTo>
                  <a:pt x="977" y="207"/>
                </a:lnTo>
                <a:lnTo>
                  <a:pt x="983" y="202"/>
                </a:lnTo>
                <a:lnTo>
                  <a:pt x="983" y="184"/>
                </a:lnTo>
                <a:lnTo>
                  <a:pt x="983" y="184"/>
                </a:lnTo>
                <a:lnTo>
                  <a:pt x="993" y="177"/>
                </a:lnTo>
                <a:lnTo>
                  <a:pt x="1002" y="168"/>
                </a:lnTo>
                <a:lnTo>
                  <a:pt x="1005" y="163"/>
                </a:lnTo>
                <a:lnTo>
                  <a:pt x="1008" y="158"/>
                </a:lnTo>
                <a:lnTo>
                  <a:pt x="1008" y="158"/>
                </a:lnTo>
                <a:lnTo>
                  <a:pt x="1010" y="149"/>
                </a:lnTo>
                <a:lnTo>
                  <a:pt x="1014" y="144"/>
                </a:lnTo>
                <a:lnTo>
                  <a:pt x="1014" y="141"/>
                </a:lnTo>
                <a:lnTo>
                  <a:pt x="1013" y="137"/>
                </a:lnTo>
                <a:lnTo>
                  <a:pt x="990" y="116"/>
                </a:lnTo>
                <a:lnTo>
                  <a:pt x="990" y="116"/>
                </a:lnTo>
                <a:lnTo>
                  <a:pt x="990" y="95"/>
                </a:lnTo>
                <a:lnTo>
                  <a:pt x="990" y="79"/>
                </a:lnTo>
                <a:lnTo>
                  <a:pt x="988" y="65"/>
                </a:lnTo>
                <a:lnTo>
                  <a:pt x="988" y="65"/>
                </a:lnTo>
                <a:lnTo>
                  <a:pt x="985" y="59"/>
                </a:lnTo>
                <a:lnTo>
                  <a:pt x="979" y="51"/>
                </a:lnTo>
                <a:lnTo>
                  <a:pt x="971" y="41"/>
                </a:lnTo>
                <a:lnTo>
                  <a:pt x="962" y="31"/>
                </a:lnTo>
                <a:lnTo>
                  <a:pt x="951" y="20"/>
                </a:lnTo>
                <a:lnTo>
                  <a:pt x="939" y="12"/>
                </a:lnTo>
                <a:lnTo>
                  <a:pt x="927" y="4"/>
                </a:lnTo>
                <a:lnTo>
                  <a:pt x="922" y="1"/>
                </a:lnTo>
                <a:lnTo>
                  <a:pt x="915" y="0"/>
                </a:lnTo>
                <a:lnTo>
                  <a:pt x="915" y="0"/>
                </a:lnTo>
                <a:lnTo>
                  <a:pt x="901" y="0"/>
                </a:lnTo>
                <a:lnTo>
                  <a:pt x="886" y="1"/>
                </a:lnTo>
                <a:lnTo>
                  <a:pt x="868" y="4"/>
                </a:lnTo>
                <a:lnTo>
                  <a:pt x="852" y="9"/>
                </a:lnTo>
                <a:lnTo>
                  <a:pt x="834" y="14"/>
                </a:lnTo>
                <a:lnTo>
                  <a:pt x="819" y="20"/>
                </a:lnTo>
                <a:lnTo>
                  <a:pt x="807" y="26"/>
                </a:lnTo>
                <a:lnTo>
                  <a:pt x="798" y="31"/>
                </a:lnTo>
                <a:lnTo>
                  <a:pt x="798" y="31"/>
                </a:lnTo>
                <a:lnTo>
                  <a:pt x="786" y="38"/>
                </a:lnTo>
                <a:lnTo>
                  <a:pt x="777" y="46"/>
                </a:lnTo>
                <a:lnTo>
                  <a:pt x="769" y="55"/>
                </a:lnTo>
                <a:lnTo>
                  <a:pt x="765" y="62"/>
                </a:lnTo>
                <a:lnTo>
                  <a:pt x="765" y="62"/>
                </a:lnTo>
                <a:lnTo>
                  <a:pt x="763" y="75"/>
                </a:lnTo>
                <a:lnTo>
                  <a:pt x="760" y="89"/>
                </a:lnTo>
                <a:lnTo>
                  <a:pt x="758" y="108"/>
                </a:lnTo>
                <a:lnTo>
                  <a:pt x="765" y="135"/>
                </a:lnTo>
                <a:lnTo>
                  <a:pt x="773" y="150"/>
                </a:lnTo>
                <a:close/>
                <a:moveTo>
                  <a:pt x="524" y="768"/>
                </a:moveTo>
                <a:lnTo>
                  <a:pt x="524" y="768"/>
                </a:lnTo>
                <a:lnTo>
                  <a:pt x="550" y="769"/>
                </a:lnTo>
                <a:lnTo>
                  <a:pt x="570" y="770"/>
                </a:lnTo>
                <a:lnTo>
                  <a:pt x="581" y="772"/>
                </a:lnTo>
                <a:lnTo>
                  <a:pt x="581" y="772"/>
                </a:lnTo>
                <a:lnTo>
                  <a:pt x="583" y="773"/>
                </a:lnTo>
                <a:lnTo>
                  <a:pt x="584" y="774"/>
                </a:lnTo>
                <a:lnTo>
                  <a:pt x="583" y="777"/>
                </a:lnTo>
                <a:lnTo>
                  <a:pt x="579" y="782"/>
                </a:lnTo>
                <a:lnTo>
                  <a:pt x="579" y="782"/>
                </a:lnTo>
                <a:lnTo>
                  <a:pt x="578" y="784"/>
                </a:lnTo>
                <a:lnTo>
                  <a:pt x="578" y="787"/>
                </a:lnTo>
                <a:lnTo>
                  <a:pt x="576" y="792"/>
                </a:lnTo>
                <a:lnTo>
                  <a:pt x="574" y="797"/>
                </a:lnTo>
                <a:lnTo>
                  <a:pt x="574" y="797"/>
                </a:lnTo>
                <a:lnTo>
                  <a:pt x="570" y="802"/>
                </a:lnTo>
                <a:lnTo>
                  <a:pt x="561" y="810"/>
                </a:lnTo>
                <a:lnTo>
                  <a:pt x="540" y="830"/>
                </a:lnTo>
                <a:lnTo>
                  <a:pt x="509" y="857"/>
                </a:lnTo>
                <a:lnTo>
                  <a:pt x="524" y="7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1EC338D9-13FE-433A-B9C0-C8173178C705}"/>
              </a:ext>
            </a:extLst>
          </p:cNvPr>
          <p:cNvSpPr>
            <a:spLocks/>
          </p:cNvSpPr>
          <p:nvPr/>
        </p:nvSpPr>
        <p:spPr bwMode="auto">
          <a:xfrm>
            <a:off x="8013340" y="4911275"/>
            <a:ext cx="1312210" cy="1385518"/>
          </a:xfrm>
          <a:custGeom>
            <a:avLst/>
            <a:gdLst>
              <a:gd name="T0" fmla="*/ 865 w 1432"/>
              <a:gd name="T1" fmla="*/ 119 h 1512"/>
              <a:gd name="T2" fmla="*/ 708 w 1432"/>
              <a:gd name="T3" fmla="*/ 114 h 1512"/>
              <a:gd name="T4" fmla="*/ 682 w 1432"/>
              <a:gd name="T5" fmla="*/ 96 h 1512"/>
              <a:gd name="T6" fmla="*/ 668 w 1432"/>
              <a:gd name="T7" fmla="*/ 91 h 1512"/>
              <a:gd name="T8" fmla="*/ 659 w 1432"/>
              <a:gd name="T9" fmla="*/ 113 h 1512"/>
              <a:gd name="T10" fmla="*/ 667 w 1432"/>
              <a:gd name="T11" fmla="*/ 134 h 1512"/>
              <a:gd name="T12" fmla="*/ 611 w 1432"/>
              <a:gd name="T13" fmla="*/ 156 h 1512"/>
              <a:gd name="T14" fmla="*/ 469 w 1432"/>
              <a:gd name="T15" fmla="*/ 191 h 1512"/>
              <a:gd name="T16" fmla="*/ 431 w 1432"/>
              <a:gd name="T17" fmla="*/ 215 h 1512"/>
              <a:gd name="T18" fmla="*/ 378 w 1432"/>
              <a:gd name="T19" fmla="*/ 332 h 1512"/>
              <a:gd name="T20" fmla="*/ 368 w 1432"/>
              <a:gd name="T21" fmla="*/ 427 h 1512"/>
              <a:gd name="T22" fmla="*/ 397 w 1432"/>
              <a:gd name="T23" fmla="*/ 566 h 1512"/>
              <a:gd name="T24" fmla="*/ 136 w 1432"/>
              <a:gd name="T25" fmla="*/ 858 h 1512"/>
              <a:gd name="T26" fmla="*/ 109 w 1432"/>
              <a:gd name="T27" fmla="*/ 854 h 1512"/>
              <a:gd name="T28" fmla="*/ 83 w 1432"/>
              <a:gd name="T29" fmla="*/ 849 h 1512"/>
              <a:gd name="T30" fmla="*/ 52 w 1432"/>
              <a:gd name="T31" fmla="*/ 892 h 1512"/>
              <a:gd name="T32" fmla="*/ 13 w 1432"/>
              <a:gd name="T33" fmla="*/ 817 h 1512"/>
              <a:gd name="T34" fmla="*/ 3 w 1432"/>
              <a:gd name="T35" fmla="*/ 825 h 1512"/>
              <a:gd name="T36" fmla="*/ 41 w 1432"/>
              <a:gd name="T37" fmla="*/ 1270 h 1512"/>
              <a:gd name="T38" fmla="*/ 59 w 1432"/>
              <a:gd name="T39" fmla="*/ 1299 h 1512"/>
              <a:gd name="T40" fmla="*/ 92 w 1432"/>
              <a:gd name="T41" fmla="*/ 1158 h 1512"/>
              <a:gd name="T42" fmla="*/ 122 w 1432"/>
              <a:gd name="T43" fmla="*/ 1144 h 1512"/>
              <a:gd name="T44" fmla="*/ 135 w 1432"/>
              <a:gd name="T45" fmla="*/ 1066 h 1512"/>
              <a:gd name="T46" fmla="*/ 159 w 1432"/>
              <a:gd name="T47" fmla="*/ 992 h 1512"/>
              <a:gd name="T48" fmla="*/ 187 w 1432"/>
              <a:gd name="T49" fmla="*/ 974 h 1512"/>
              <a:gd name="T50" fmla="*/ 334 w 1432"/>
              <a:gd name="T51" fmla="*/ 1223 h 1512"/>
              <a:gd name="T52" fmla="*/ 315 w 1432"/>
              <a:gd name="T53" fmla="*/ 1250 h 1512"/>
              <a:gd name="T54" fmla="*/ 277 w 1432"/>
              <a:gd name="T55" fmla="*/ 1299 h 1512"/>
              <a:gd name="T56" fmla="*/ 260 w 1432"/>
              <a:gd name="T57" fmla="*/ 1341 h 1512"/>
              <a:gd name="T58" fmla="*/ 255 w 1432"/>
              <a:gd name="T59" fmla="*/ 1373 h 1512"/>
              <a:gd name="T60" fmla="*/ 169 w 1432"/>
              <a:gd name="T61" fmla="*/ 1401 h 1512"/>
              <a:gd name="T62" fmla="*/ 151 w 1432"/>
              <a:gd name="T63" fmla="*/ 1427 h 1512"/>
              <a:gd name="T64" fmla="*/ 309 w 1432"/>
              <a:gd name="T65" fmla="*/ 1482 h 1512"/>
              <a:gd name="T66" fmla="*/ 484 w 1432"/>
              <a:gd name="T67" fmla="*/ 1509 h 1512"/>
              <a:gd name="T68" fmla="*/ 513 w 1432"/>
              <a:gd name="T69" fmla="*/ 1481 h 1512"/>
              <a:gd name="T70" fmla="*/ 507 w 1432"/>
              <a:gd name="T71" fmla="*/ 1469 h 1512"/>
              <a:gd name="T72" fmla="*/ 456 w 1432"/>
              <a:gd name="T73" fmla="*/ 1433 h 1512"/>
              <a:gd name="T74" fmla="*/ 491 w 1432"/>
              <a:gd name="T75" fmla="*/ 1420 h 1512"/>
              <a:gd name="T76" fmla="*/ 488 w 1432"/>
              <a:gd name="T77" fmla="*/ 1384 h 1512"/>
              <a:gd name="T78" fmla="*/ 433 w 1432"/>
              <a:gd name="T79" fmla="*/ 1285 h 1512"/>
              <a:gd name="T80" fmla="*/ 715 w 1432"/>
              <a:gd name="T81" fmla="*/ 823 h 1512"/>
              <a:gd name="T82" fmla="*/ 754 w 1432"/>
              <a:gd name="T83" fmla="*/ 483 h 1512"/>
              <a:gd name="T84" fmla="*/ 1139 w 1432"/>
              <a:gd name="T85" fmla="*/ 446 h 1512"/>
              <a:gd name="T86" fmla="*/ 1224 w 1432"/>
              <a:gd name="T87" fmla="*/ 393 h 1512"/>
              <a:gd name="T88" fmla="*/ 1268 w 1432"/>
              <a:gd name="T89" fmla="*/ 402 h 1512"/>
              <a:gd name="T90" fmla="*/ 1306 w 1432"/>
              <a:gd name="T91" fmla="*/ 369 h 1512"/>
              <a:gd name="T92" fmla="*/ 1366 w 1432"/>
              <a:gd name="T93" fmla="*/ 304 h 1512"/>
              <a:gd name="T94" fmla="*/ 1426 w 1432"/>
              <a:gd name="T95" fmla="*/ 194 h 1512"/>
              <a:gd name="T96" fmla="*/ 1393 w 1432"/>
              <a:gd name="T97" fmla="*/ 80 h 1512"/>
              <a:gd name="T98" fmla="*/ 1376 w 1432"/>
              <a:gd name="T99" fmla="*/ 35 h 1512"/>
              <a:gd name="T100" fmla="*/ 1346 w 1432"/>
              <a:gd name="T101" fmla="*/ 14 h 1512"/>
              <a:gd name="T102" fmla="*/ 1243 w 1432"/>
              <a:gd name="T103" fmla="*/ 0 h 1512"/>
              <a:gd name="T104" fmla="*/ 1193 w 1432"/>
              <a:gd name="T105" fmla="*/ 24 h 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32" h="1512">
                <a:moveTo>
                  <a:pt x="1138" y="85"/>
                </a:moveTo>
                <a:lnTo>
                  <a:pt x="1138" y="85"/>
                </a:lnTo>
                <a:lnTo>
                  <a:pt x="893" y="119"/>
                </a:lnTo>
                <a:lnTo>
                  <a:pt x="893" y="119"/>
                </a:lnTo>
                <a:lnTo>
                  <a:pt x="865" y="119"/>
                </a:lnTo>
                <a:lnTo>
                  <a:pt x="814" y="120"/>
                </a:lnTo>
                <a:lnTo>
                  <a:pt x="739" y="123"/>
                </a:lnTo>
                <a:lnTo>
                  <a:pt x="739" y="123"/>
                </a:lnTo>
                <a:lnTo>
                  <a:pt x="728" y="120"/>
                </a:lnTo>
                <a:lnTo>
                  <a:pt x="708" y="114"/>
                </a:lnTo>
                <a:lnTo>
                  <a:pt x="691" y="106"/>
                </a:lnTo>
                <a:lnTo>
                  <a:pt x="686" y="102"/>
                </a:lnTo>
                <a:lnTo>
                  <a:pt x="682" y="99"/>
                </a:lnTo>
                <a:lnTo>
                  <a:pt x="682" y="99"/>
                </a:lnTo>
                <a:lnTo>
                  <a:pt x="682" y="96"/>
                </a:lnTo>
                <a:lnTo>
                  <a:pt x="679" y="94"/>
                </a:lnTo>
                <a:lnTo>
                  <a:pt x="677" y="91"/>
                </a:lnTo>
                <a:lnTo>
                  <a:pt x="673" y="90"/>
                </a:lnTo>
                <a:lnTo>
                  <a:pt x="670" y="90"/>
                </a:lnTo>
                <a:lnTo>
                  <a:pt x="668" y="91"/>
                </a:lnTo>
                <a:lnTo>
                  <a:pt x="665" y="92"/>
                </a:lnTo>
                <a:lnTo>
                  <a:pt x="663" y="96"/>
                </a:lnTo>
                <a:lnTo>
                  <a:pt x="663" y="96"/>
                </a:lnTo>
                <a:lnTo>
                  <a:pt x="660" y="105"/>
                </a:lnTo>
                <a:lnTo>
                  <a:pt x="659" y="113"/>
                </a:lnTo>
                <a:lnTo>
                  <a:pt x="659" y="121"/>
                </a:lnTo>
                <a:lnTo>
                  <a:pt x="659" y="125"/>
                </a:lnTo>
                <a:lnTo>
                  <a:pt x="662" y="128"/>
                </a:lnTo>
                <a:lnTo>
                  <a:pt x="662" y="128"/>
                </a:lnTo>
                <a:lnTo>
                  <a:pt x="667" y="134"/>
                </a:lnTo>
                <a:lnTo>
                  <a:pt x="672" y="141"/>
                </a:lnTo>
                <a:lnTo>
                  <a:pt x="679" y="146"/>
                </a:lnTo>
                <a:lnTo>
                  <a:pt x="679" y="146"/>
                </a:lnTo>
                <a:lnTo>
                  <a:pt x="646" y="151"/>
                </a:lnTo>
                <a:lnTo>
                  <a:pt x="611" y="156"/>
                </a:lnTo>
                <a:lnTo>
                  <a:pt x="570" y="162"/>
                </a:lnTo>
                <a:lnTo>
                  <a:pt x="527" y="172"/>
                </a:lnTo>
                <a:lnTo>
                  <a:pt x="505" y="179"/>
                </a:lnTo>
                <a:lnTo>
                  <a:pt x="486" y="185"/>
                </a:lnTo>
                <a:lnTo>
                  <a:pt x="469" y="191"/>
                </a:lnTo>
                <a:lnTo>
                  <a:pt x="453" y="199"/>
                </a:lnTo>
                <a:lnTo>
                  <a:pt x="441" y="207"/>
                </a:lnTo>
                <a:lnTo>
                  <a:pt x="436" y="212"/>
                </a:lnTo>
                <a:lnTo>
                  <a:pt x="431" y="215"/>
                </a:lnTo>
                <a:lnTo>
                  <a:pt x="431" y="215"/>
                </a:lnTo>
                <a:lnTo>
                  <a:pt x="418" y="236"/>
                </a:lnTo>
                <a:lnTo>
                  <a:pt x="405" y="257"/>
                </a:lnTo>
                <a:lnTo>
                  <a:pt x="395" y="281"/>
                </a:lnTo>
                <a:lnTo>
                  <a:pt x="386" y="307"/>
                </a:lnTo>
                <a:lnTo>
                  <a:pt x="378" y="332"/>
                </a:lnTo>
                <a:lnTo>
                  <a:pt x="373" y="358"/>
                </a:lnTo>
                <a:lnTo>
                  <a:pt x="370" y="383"/>
                </a:lnTo>
                <a:lnTo>
                  <a:pt x="368" y="405"/>
                </a:lnTo>
                <a:lnTo>
                  <a:pt x="368" y="405"/>
                </a:lnTo>
                <a:lnTo>
                  <a:pt x="368" y="427"/>
                </a:lnTo>
                <a:lnTo>
                  <a:pt x="371" y="453"/>
                </a:lnTo>
                <a:lnTo>
                  <a:pt x="376" y="478"/>
                </a:lnTo>
                <a:lnTo>
                  <a:pt x="381" y="502"/>
                </a:lnTo>
                <a:lnTo>
                  <a:pt x="391" y="544"/>
                </a:lnTo>
                <a:lnTo>
                  <a:pt x="397" y="566"/>
                </a:lnTo>
                <a:lnTo>
                  <a:pt x="397" y="566"/>
                </a:lnTo>
                <a:lnTo>
                  <a:pt x="455" y="696"/>
                </a:lnTo>
                <a:lnTo>
                  <a:pt x="510" y="820"/>
                </a:lnTo>
                <a:lnTo>
                  <a:pt x="490" y="842"/>
                </a:lnTo>
                <a:lnTo>
                  <a:pt x="136" y="858"/>
                </a:lnTo>
                <a:lnTo>
                  <a:pt x="136" y="858"/>
                </a:lnTo>
                <a:lnTo>
                  <a:pt x="128" y="855"/>
                </a:lnTo>
                <a:lnTo>
                  <a:pt x="121" y="855"/>
                </a:lnTo>
                <a:lnTo>
                  <a:pt x="109" y="854"/>
                </a:lnTo>
                <a:lnTo>
                  <a:pt x="109" y="854"/>
                </a:lnTo>
                <a:lnTo>
                  <a:pt x="103" y="854"/>
                </a:lnTo>
                <a:lnTo>
                  <a:pt x="98" y="853"/>
                </a:lnTo>
                <a:lnTo>
                  <a:pt x="90" y="850"/>
                </a:lnTo>
                <a:lnTo>
                  <a:pt x="87" y="849"/>
                </a:lnTo>
                <a:lnTo>
                  <a:pt x="83" y="849"/>
                </a:lnTo>
                <a:lnTo>
                  <a:pt x="80" y="851"/>
                </a:lnTo>
                <a:lnTo>
                  <a:pt x="76" y="855"/>
                </a:lnTo>
                <a:lnTo>
                  <a:pt x="76" y="855"/>
                </a:lnTo>
                <a:lnTo>
                  <a:pt x="61" y="879"/>
                </a:lnTo>
                <a:lnTo>
                  <a:pt x="52" y="892"/>
                </a:lnTo>
                <a:lnTo>
                  <a:pt x="31" y="892"/>
                </a:lnTo>
                <a:lnTo>
                  <a:pt x="24" y="828"/>
                </a:lnTo>
                <a:lnTo>
                  <a:pt x="24" y="828"/>
                </a:lnTo>
                <a:lnTo>
                  <a:pt x="19" y="821"/>
                </a:lnTo>
                <a:lnTo>
                  <a:pt x="13" y="817"/>
                </a:lnTo>
                <a:lnTo>
                  <a:pt x="10" y="816"/>
                </a:lnTo>
                <a:lnTo>
                  <a:pt x="9" y="817"/>
                </a:lnTo>
                <a:lnTo>
                  <a:pt x="9" y="817"/>
                </a:lnTo>
                <a:lnTo>
                  <a:pt x="5" y="820"/>
                </a:lnTo>
                <a:lnTo>
                  <a:pt x="3" y="825"/>
                </a:lnTo>
                <a:lnTo>
                  <a:pt x="0" y="831"/>
                </a:lnTo>
                <a:lnTo>
                  <a:pt x="0" y="831"/>
                </a:lnTo>
                <a:lnTo>
                  <a:pt x="21" y="1059"/>
                </a:lnTo>
                <a:lnTo>
                  <a:pt x="36" y="1217"/>
                </a:lnTo>
                <a:lnTo>
                  <a:pt x="41" y="1270"/>
                </a:lnTo>
                <a:lnTo>
                  <a:pt x="45" y="1292"/>
                </a:lnTo>
                <a:lnTo>
                  <a:pt x="45" y="1292"/>
                </a:lnTo>
                <a:lnTo>
                  <a:pt x="48" y="1294"/>
                </a:lnTo>
                <a:lnTo>
                  <a:pt x="54" y="1297"/>
                </a:lnTo>
                <a:lnTo>
                  <a:pt x="59" y="1299"/>
                </a:lnTo>
                <a:lnTo>
                  <a:pt x="62" y="1152"/>
                </a:lnTo>
                <a:lnTo>
                  <a:pt x="62" y="1152"/>
                </a:lnTo>
                <a:lnTo>
                  <a:pt x="74" y="1156"/>
                </a:lnTo>
                <a:lnTo>
                  <a:pt x="84" y="1158"/>
                </a:lnTo>
                <a:lnTo>
                  <a:pt x="92" y="1158"/>
                </a:lnTo>
                <a:lnTo>
                  <a:pt x="92" y="1158"/>
                </a:lnTo>
                <a:lnTo>
                  <a:pt x="100" y="1157"/>
                </a:lnTo>
                <a:lnTo>
                  <a:pt x="111" y="1152"/>
                </a:lnTo>
                <a:lnTo>
                  <a:pt x="118" y="1147"/>
                </a:lnTo>
                <a:lnTo>
                  <a:pt x="122" y="1144"/>
                </a:lnTo>
                <a:lnTo>
                  <a:pt x="123" y="1142"/>
                </a:lnTo>
                <a:lnTo>
                  <a:pt x="123" y="1142"/>
                </a:lnTo>
                <a:lnTo>
                  <a:pt x="130" y="1108"/>
                </a:lnTo>
                <a:lnTo>
                  <a:pt x="133" y="1083"/>
                </a:lnTo>
                <a:lnTo>
                  <a:pt x="135" y="1066"/>
                </a:lnTo>
                <a:lnTo>
                  <a:pt x="135" y="1066"/>
                </a:lnTo>
                <a:lnTo>
                  <a:pt x="136" y="1057"/>
                </a:lnTo>
                <a:lnTo>
                  <a:pt x="139" y="1045"/>
                </a:lnTo>
                <a:lnTo>
                  <a:pt x="149" y="1016"/>
                </a:lnTo>
                <a:lnTo>
                  <a:pt x="159" y="992"/>
                </a:lnTo>
                <a:lnTo>
                  <a:pt x="164" y="984"/>
                </a:lnTo>
                <a:lnTo>
                  <a:pt x="166" y="981"/>
                </a:lnTo>
                <a:lnTo>
                  <a:pt x="166" y="981"/>
                </a:lnTo>
                <a:lnTo>
                  <a:pt x="174" y="979"/>
                </a:lnTo>
                <a:lnTo>
                  <a:pt x="187" y="974"/>
                </a:lnTo>
                <a:lnTo>
                  <a:pt x="205" y="968"/>
                </a:lnTo>
                <a:lnTo>
                  <a:pt x="213" y="962"/>
                </a:lnTo>
                <a:lnTo>
                  <a:pt x="390" y="1006"/>
                </a:lnTo>
                <a:lnTo>
                  <a:pt x="334" y="1223"/>
                </a:lnTo>
                <a:lnTo>
                  <a:pt x="334" y="1223"/>
                </a:lnTo>
                <a:lnTo>
                  <a:pt x="331" y="1228"/>
                </a:lnTo>
                <a:lnTo>
                  <a:pt x="328" y="1237"/>
                </a:lnTo>
                <a:lnTo>
                  <a:pt x="328" y="1237"/>
                </a:lnTo>
                <a:lnTo>
                  <a:pt x="323" y="1242"/>
                </a:lnTo>
                <a:lnTo>
                  <a:pt x="315" y="1250"/>
                </a:lnTo>
                <a:lnTo>
                  <a:pt x="306" y="1259"/>
                </a:lnTo>
                <a:lnTo>
                  <a:pt x="298" y="1269"/>
                </a:lnTo>
                <a:lnTo>
                  <a:pt x="298" y="1269"/>
                </a:lnTo>
                <a:lnTo>
                  <a:pt x="285" y="1289"/>
                </a:lnTo>
                <a:lnTo>
                  <a:pt x="277" y="1299"/>
                </a:lnTo>
                <a:lnTo>
                  <a:pt x="273" y="1309"/>
                </a:lnTo>
                <a:lnTo>
                  <a:pt x="273" y="1309"/>
                </a:lnTo>
                <a:lnTo>
                  <a:pt x="269" y="1320"/>
                </a:lnTo>
                <a:lnTo>
                  <a:pt x="264" y="1331"/>
                </a:lnTo>
                <a:lnTo>
                  <a:pt x="260" y="1341"/>
                </a:lnTo>
                <a:lnTo>
                  <a:pt x="259" y="1349"/>
                </a:lnTo>
                <a:lnTo>
                  <a:pt x="259" y="1349"/>
                </a:lnTo>
                <a:lnTo>
                  <a:pt x="259" y="1360"/>
                </a:lnTo>
                <a:lnTo>
                  <a:pt x="258" y="1367"/>
                </a:lnTo>
                <a:lnTo>
                  <a:pt x="255" y="1373"/>
                </a:lnTo>
                <a:lnTo>
                  <a:pt x="255" y="1373"/>
                </a:lnTo>
                <a:lnTo>
                  <a:pt x="250" y="1384"/>
                </a:lnTo>
                <a:lnTo>
                  <a:pt x="243" y="1397"/>
                </a:lnTo>
                <a:lnTo>
                  <a:pt x="232" y="1412"/>
                </a:lnTo>
                <a:lnTo>
                  <a:pt x="169" y="1401"/>
                </a:lnTo>
                <a:lnTo>
                  <a:pt x="169" y="1401"/>
                </a:lnTo>
                <a:lnTo>
                  <a:pt x="160" y="1411"/>
                </a:lnTo>
                <a:lnTo>
                  <a:pt x="155" y="1420"/>
                </a:lnTo>
                <a:lnTo>
                  <a:pt x="151" y="1427"/>
                </a:lnTo>
                <a:lnTo>
                  <a:pt x="151" y="1427"/>
                </a:lnTo>
                <a:lnTo>
                  <a:pt x="150" y="1434"/>
                </a:lnTo>
                <a:lnTo>
                  <a:pt x="151" y="1443"/>
                </a:lnTo>
                <a:lnTo>
                  <a:pt x="153" y="1453"/>
                </a:lnTo>
                <a:lnTo>
                  <a:pt x="153" y="1453"/>
                </a:lnTo>
                <a:lnTo>
                  <a:pt x="309" y="1482"/>
                </a:lnTo>
                <a:lnTo>
                  <a:pt x="418" y="1502"/>
                </a:lnTo>
                <a:lnTo>
                  <a:pt x="472" y="1512"/>
                </a:lnTo>
                <a:lnTo>
                  <a:pt x="472" y="1512"/>
                </a:lnTo>
                <a:lnTo>
                  <a:pt x="477" y="1511"/>
                </a:lnTo>
                <a:lnTo>
                  <a:pt x="484" y="1509"/>
                </a:lnTo>
                <a:lnTo>
                  <a:pt x="497" y="1500"/>
                </a:lnTo>
                <a:lnTo>
                  <a:pt x="503" y="1495"/>
                </a:lnTo>
                <a:lnTo>
                  <a:pt x="508" y="1490"/>
                </a:lnTo>
                <a:lnTo>
                  <a:pt x="512" y="1485"/>
                </a:lnTo>
                <a:lnTo>
                  <a:pt x="513" y="1481"/>
                </a:lnTo>
                <a:lnTo>
                  <a:pt x="513" y="1481"/>
                </a:lnTo>
                <a:lnTo>
                  <a:pt x="514" y="1474"/>
                </a:lnTo>
                <a:lnTo>
                  <a:pt x="513" y="1472"/>
                </a:lnTo>
                <a:lnTo>
                  <a:pt x="512" y="1471"/>
                </a:lnTo>
                <a:lnTo>
                  <a:pt x="507" y="1469"/>
                </a:lnTo>
                <a:lnTo>
                  <a:pt x="507" y="1469"/>
                </a:lnTo>
                <a:lnTo>
                  <a:pt x="439" y="1449"/>
                </a:lnTo>
                <a:lnTo>
                  <a:pt x="450" y="1433"/>
                </a:lnTo>
                <a:lnTo>
                  <a:pt x="450" y="1433"/>
                </a:lnTo>
                <a:lnTo>
                  <a:pt x="456" y="1433"/>
                </a:lnTo>
                <a:lnTo>
                  <a:pt x="470" y="1433"/>
                </a:lnTo>
                <a:lnTo>
                  <a:pt x="477" y="1431"/>
                </a:lnTo>
                <a:lnTo>
                  <a:pt x="484" y="1427"/>
                </a:lnTo>
                <a:lnTo>
                  <a:pt x="490" y="1424"/>
                </a:lnTo>
                <a:lnTo>
                  <a:pt x="491" y="1420"/>
                </a:lnTo>
                <a:lnTo>
                  <a:pt x="493" y="1416"/>
                </a:lnTo>
                <a:lnTo>
                  <a:pt x="493" y="1416"/>
                </a:lnTo>
                <a:lnTo>
                  <a:pt x="494" y="1407"/>
                </a:lnTo>
                <a:lnTo>
                  <a:pt x="491" y="1396"/>
                </a:lnTo>
                <a:lnTo>
                  <a:pt x="488" y="1384"/>
                </a:lnTo>
                <a:lnTo>
                  <a:pt x="483" y="1373"/>
                </a:lnTo>
                <a:lnTo>
                  <a:pt x="472" y="1353"/>
                </a:lnTo>
                <a:lnTo>
                  <a:pt x="466" y="1342"/>
                </a:lnTo>
                <a:lnTo>
                  <a:pt x="466" y="1342"/>
                </a:lnTo>
                <a:lnTo>
                  <a:pt x="433" y="1285"/>
                </a:lnTo>
                <a:lnTo>
                  <a:pt x="431" y="1254"/>
                </a:lnTo>
                <a:lnTo>
                  <a:pt x="576" y="1015"/>
                </a:lnTo>
                <a:lnTo>
                  <a:pt x="668" y="953"/>
                </a:lnTo>
                <a:lnTo>
                  <a:pt x="668" y="953"/>
                </a:lnTo>
                <a:lnTo>
                  <a:pt x="715" y="823"/>
                </a:lnTo>
                <a:lnTo>
                  <a:pt x="715" y="823"/>
                </a:lnTo>
                <a:lnTo>
                  <a:pt x="719" y="803"/>
                </a:lnTo>
                <a:lnTo>
                  <a:pt x="724" y="761"/>
                </a:lnTo>
                <a:lnTo>
                  <a:pt x="738" y="644"/>
                </a:lnTo>
                <a:lnTo>
                  <a:pt x="754" y="483"/>
                </a:lnTo>
                <a:lnTo>
                  <a:pt x="754" y="483"/>
                </a:lnTo>
                <a:lnTo>
                  <a:pt x="938" y="465"/>
                </a:lnTo>
                <a:lnTo>
                  <a:pt x="1131" y="449"/>
                </a:lnTo>
                <a:lnTo>
                  <a:pt x="1131" y="449"/>
                </a:lnTo>
                <a:lnTo>
                  <a:pt x="1139" y="446"/>
                </a:lnTo>
                <a:lnTo>
                  <a:pt x="1149" y="440"/>
                </a:lnTo>
                <a:lnTo>
                  <a:pt x="1178" y="421"/>
                </a:lnTo>
                <a:lnTo>
                  <a:pt x="1206" y="402"/>
                </a:lnTo>
                <a:lnTo>
                  <a:pt x="1217" y="396"/>
                </a:lnTo>
                <a:lnTo>
                  <a:pt x="1224" y="393"/>
                </a:lnTo>
                <a:lnTo>
                  <a:pt x="1224" y="393"/>
                </a:lnTo>
                <a:lnTo>
                  <a:pt x="1234" y="396"/>
                </a:lnTo>
                <a:lnTo>
                  <a:pt x="1248" y="399"/>
                </a:lnTo>
                <a:lnTo>
                  <a:pt x="1262" y="402"/>
                </a:lnTo>
                <a:lnTo>
                  <a:pt x="1268" y="402"/>
                </a:lnTo>
                <a:lnTo>
                  <a:pt x="1273" y="401"/>
                </a:lnTo>
                <a:lnTo>
                  <a:pt x="1273" y="401"/>
                </a:lnTo>
                <a:lnTo>
                  <a:pt x="1280" y="397"/>
                </a:lnTo>
                <a:lnTo>
                  <a:pt x="1287" y="389"/>
                </a:lnTo>
                <a:lnTo>
                  <a:pt x="1306" y="369"/>
                </a:lnTo>
                <a:lnTo>
                  <a:pt x="1325" y="349"/>
                </a:lnTo>
                <a:lnTo>
                  <a:pt x="1337" y="336"/>
                </a:lnTo>
                <a:lnTo>
                  <a:pt x="1337" y="336"/>
                </a:lnTo>
                <a:lnTo>
                  <a:pt x="1348" y="325"/>
                </a:lnTo>
                <a:lnTo>
                  <a:pt x="1366" y="304"/>
                </a:lnTo>
                <a:lnTo>
                  <a:pt x="1393" y="273"/>
                </a:lnTo>
                <a:lnTo>
                  <a:pt x="1393" y="273"/>
                </a:lnTo>
                <a:lnTo>
                  <a:pt x="1399" y="257"/>
                </a:lnTo>
                <a:lnTo>
                  <a:pt x="1410" y="231"/>
                </a:lnTo>
                <a:lnTo>
                  <a:pt x="1426" y="194"/>
                </a:lnTo>
                <a:lnTo>
                  <a:pt x="1432" y="185"/>
                </a:lnTo>
                <a:lnTo>
                  <a:pt x="1432" y="185"/>
                </a:lnTo>
                <a:lnTo>
                  <a:pt x="1414" y="142"/>
                </a:lnTo>
                <a:lnTo>
                  <a:pt x="1402" y="108"/>
                </a:lnTo>
                <a:lnTo>
                  <a:pt x="1393" y="80"/>
                </a:lnTo>
                <a:lnTo>
                  <a:pt x="1393" y="80"/>
                </a:lnTo>
                <a:lnTo>
                  <a:pt x="1388" y="61"/>
                </a:lnTo>
                <a:lnTo>
                  <a:pt x="1384" y="52"/>
                </a:lnTo>
                <a:lnTo>
                  <a:pt x="1381" y="43"/>
                </a:lnTo>
                <a:lnTo>
                  <a:pt x="1376" y="35"/>
                </a:lnTo>
                <a:lnTo>
                  <a:pt x="1371" y="28"/>
                </a:lnTo>
                <a:lnTo>
                  <a:pt x="1365" y="22"/>
                </a:lnTo>
                <a:lnTo>
                  <a:pt x="1356" y="17"/>
                </a:lnTo>
                <a:lnTo>
                  <a:pt x="1356" y="17"/>
                </a:lnTo>
                <a:lnTo>
                  <a:pt x="1346" y="14"/>
                </a:lnTo>
                <a:lnTo>
                  <a:pt x="1332" y="11"/>
                </a:lnTo>
                <a:lnTo>
                  <a:pt x="1299" y="5"/>
                </a:lnTo>
                <a:lnTo>
                  <a:pt x="1266" y="1"/>
                </a:lnTo>
                <a:lnTo>
                  <a:pt x="1243" y="0"/>
                </a:lnTo>
                <a:lnTo>
                  <a:pt x="1243" y="0"/>
                </a:lnTo>
                <a:lnTo>
                  <a:pt x="1234" y="1"/>
                </a:lnTo>
                <a:lnTo>
                  <a:pt x="1225" y="5"/>
                </a:lnTo>
                <a:lnTo>
                  <a:pt x="1216" y="9"/>
                </a:lnTo>
                <a:lnTo>
                  <a:pt x="1207" y="14"/>
                </a:lnTo>
                <a:lnTo>
                  <a:pt x="1193" y="24"/>
                </a:lnTo>
                <a:lnTo>
                  <a:pt x="1188" y="28"/>
                </a:lnTo>
                <a:lnTo>
                  <a:pt x="1138" y="8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pptx985_スピードスケートのシルエット</dc:title>
  <dc:subject>pptx985_スピードスケートのシルエット</dc:subject>
  <dc:creator>でじけろお</dc:creator>
  <cp:revision>1</cp:revision>
  <dcterms:created xsi:type="dcterms:W3CDTF">2018-05-20T00:31:01Z</dcterms:created>
  <dcterms:modified xsi:type="dcterms:W3CDTF">2019-03-28T00:34:18Z</dcterms:modified>
  <cp:version>1</cp:version>
</cp:coreProperties>
</file>